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71" r:id="rId3"/>
    <p:sldId id="316" r:id="rId4"/>
    <p:sldId id="257" r:id="rId5"/>
    <p:sldId id="329" r:id="rId6"/>
    <p:sldId id="323" r:id="rId7"/>
    <p:sldId id="319" r:id="rId8"/>
    <p:sldId id="330" r:id="rId9"/>
    <p:sldId id="320" r:id="rId10"/>
    <p:sldId id="321" r:id="rId11"/>
    <p:sldId id="322" r:id="rId12"/>
    <p:sldId id="324" r:id="rId13"/>
    <p:sldId id="326" r:id="rId14"/>
    <p:sldId id="327" r:id="rId15"/>
    <p:sldId id="328" r:id="rId16"/>
    <p:sldId id="26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DDX" initials="L" lastIdx="1" clrIdx="0">
    <p:extLst>
      <p:ext uri="{19B8F6BF-5375-455C-9EA6-DF929625EA0E}">
        <p15:presenceInfo xmlns:p15="http://schemas.microsoft.com/office/powerpoint/2012/main" userId="LDDX"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A26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DB3F3E2-3100-4DF6-8A58-26DC13888399}" v="114" dt="2024-11-29T01:39:28.8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7" autoAdjust="0"/>
    <p:restoredTop sz="83658" autoAdjust="0"/>
  </p:normalViewPr>
  <p:slideViewPr>
    <p:cSldViewPr snapToGrid="0">
      <p:cViewPr varScale="1">
        <p:scale>
          <a:sx n="57" d="100"/>
          <a:sy n="57" d="100"/>
        </p:scale>
        <p:origin x="126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dy Si Yi LEE" userId="9df3ad76-c44d-4cf3-b45d-3a145579aefb" providerId="ADAL" clId="{DDB3F3E2-3100-4DF6-8A58-26DC13888399}"/>
    <pc:docChg chg="undo custSel addSld delSld modSld sldOrd">
      <pc:chgData name="Mandy Si Yi LEE" userId="9df3ad76-c44d-4cf3-b45d-3a145579aefb" providerId="ADAL" clId="{DDB3F3E2-3100-4DF6-8A58-26DC13888399}" dt="2024-11-29T01:41:24.507" v="1167" actId="20577"/>
      <pc:docMkLst>
        <pc:docMk/>
      </pc:docMkLst>
      <pc:sldChg chg="modAnim">
        <pc:chgData name="Mandy Si Yi LEE" userId="9df3ad76-c44d-4cf3-b45d-3a145579aefb" providerId="ADAL" clId="{DDB3F3E2-3100-4DF6-8A58-26DC13888399}" dt="2024-11-29T01:25:05.485" v="824"/>
        <pc:sldMkLst>
          <pc:docMk/>
          <pc:sldMk cId="1303909285" sldId="257"/>
        </pc:sldMkLst>
      </pc:sldChg>
      <pc:sldChg chg="del">
        <pc:chgData name="Mandy Si Yi LEE" userId="9df3ad76-c44d-4cf3-b45d-3a145579aefb" providerId="ADAL" clId="{DDB3F3E2-3100-4DF6-8A58-26DC13888399}" dt="2024-11-28T23:42:25.713" v="518" actId="47"/>
        <pc:sldMkLst>
          <pc:docMk/>
          <pc:sldMk cId="1511003462" sldId="262"/>
        </pc:sldMkLst>
      </pc:sldChg>
      <pc:sldChg chg="addSp delSp modSp mod modTransition modAnim">
        <pc:chgData name="Mandy Si Yi LEE" userId="9df3ad76-c44d-4cf3-b45d-3a145579aefb" providerId="ADAL" clId="{DDB3F3E2-3100-4DF6-8A58-26DC13888399}" dt="2024-11-29T01:39:28.815" v="984"/>
        <pc:sldMkLst>
          <pc:docMk/>
          <pc:sldMk cId="2447135746" sldId="264"/>
        </pc:sldMkLst>
        <pc:spChg chg="del">
          <ac:chgData name="Mandy Si Yi LEE" userId="9df3ad76-c44d-4cf3-b45d-3a145579aefb" providerId="ADAL" clId="{DDB3F3E2-3100-4DF6-8A58-26DC13888399}" dt="2024-11-28T23:36:55.747" v="382" actId="478"/>
          <ac:spMkLst>
            <pc:docMk/>
            <pc:sldMk cId="2447135746" sldId="264"/>
            <ac:spMk id="2" creationId="{FA2EAF44-A01D-4E94-B21A-BC7FB894E59F}"/>
          </ac:spMkLst>
        </pc:spChg>
        <pc:spChg chg="del">
          <ac:chgData name="Mandy Si Yi LEE" userId="9df3ad76-c44d-4cf3-b45d-3a145579aefb" providerId="ADAL" clId="{DDB3F3E2-3100-4DF6-8A58-26DC13888399}" dt="2024-11-28T23:36:57.681" v="383" actId="478"/>
          <ac:spMkLst>
            <pc:docMk/>
            <pc:sldMk cId="2447135746" sldId="264"/>
            <ac:spMk id="3" creationId="{13B1C977-F0B0-460B-8041-5900A623CA76}"/>
          </ac:spMkLst>
        </pc:spChg>
        <pc:spChg chg="del">
          <ac:chgData name="Mandy Si Yi LEE" userId="9df3ad76-c44d-4cf3-b45d-3a145579aefb" providerId="ADAL" clId="{DDB3F3E2-3100-4DF6-8A58-26DC13888399}" dt="2024-11-28T23:37:02.008" v="384" actId="478"/>
          <ac:spMkLst>
            <pc:docMk/>
            <pc:sldMk cId="2447135746" sldId="264"/>
            <ac:spMk id="4" creationId="{D5F4E870-5A20-4A9F-9AC5-840CC6A1FD90}"/>
          </ac:spMkLst>
        </pc:spChg>
        <pc:spChg chg="mod">
          <ac:chgData name="Mandy Si Yi LEE" userId="9df3ad76-c44d-4cf3-b45d-3a145579aefb" providerId="ADAL" clId="{DDB3F3E2-3100-4DF6-8A58-26DC13888399}" dt="2024-11-29T01:18:50.703" v="788" actId="255"/>
          <ac:spMkLst>
            <pc:docMk/>
            <pc:sldMk cId="2447135746" sldId="264"/>
            <ac:spMk id="5" creationId="{9CFF4E01-8F4C-4790-94C3-82FC63A25156}"/>
          </ac:spMkLst>
        </pc:spChg>
        <pc:spChg chg="del">
          <ac:chgData name="Mandy Si Yi LEE" userId="9df3ad76-c44d-4cf3-b45d-3a145579aefb" providerId="ADAL" clId="{DDB3F3E2-3100-4DF6-8A58-26DC13888399}" dt="2024-11-29T01:16:49.736" v="609" actId="478"/>
          <ac:spMkLst>
            <pc:docMk/>
            <pc:sldMk cId="2447135746" sldId="264"/>
            <ac:spMk id="6" creationId="{814959A2-A119-4721-A768-7E9A05E16969}"/>
          </ac:spMkLst>
        </pc:spChg>
        <pc:spChg chg="mod">
          <ac:chgData name="Mandy Si Yi LEE" userId="9df3ad76-c44d-4cf3-b45d-3a145579aefb" providerId="ADAL" clId="{DDB3F3E2-3100-4DF6-8A58-26DC13888399}" dt="2024-11-29T01:17:12.247" v="619" actId="1076"/>
          <ac:spMkLst>
            <pc:docMk/>
            <pc:sldMk cId="2447135746" sldId="264"/>
            <ac:spMk id="7" creationId="{E96688A9-5476-434D-9C1B-CE1F30EF355E}"/>
          </ac:spMkLst>
        </pc:spChg>
        <pc:spChg chg="add mod">
          <ac:chgData name="Mandy Si Yi LEE" userId="9df3ad76-c44d-4cf3-b45d-3a145579aefb" providerId="ADAL" clId="{DDB3F3E2-3100-4DF6-8A58-26DC13888399}" dt="2024-11-29T01:18:41.348" v="786" actId="1076"/>
          <ac:spMkLst>
            <pc:docMk/>
            <pc:sldMk cId="2447135746" sldId="264"/>
            <ac:spMk id="8" creationId="{059BEC88-3A5E-E2EA-6621-0C9E895D39D0}"/>
          </ac:spMkLst>
        </pc:spChg>
      </pc:sldChg>
      <pc:sldChg chg="del">
        <pc:chgData name="Mandy Si Yi LEE" userId="9df3ad76-c44d-4cf3-b45d-3a145579aefb" providerId="ADAL" clId="{DDB3F3E2-3100-4DF6-8A58-26DC13888399}" dt="2024-11-28T23:42:31.272" v="519" actId="47"/>
        <pc:sldMkLst>
          <pc:docMk/>
          <pc:sldMk cId="924238827" sldId="265"/>
        </pc:sldMkLst>
      </pc:sldChg>
      <pc:sldChg chg="del">
        <pc:chgData name="Mandy Si Yi LEE" userId="9df3ad76-c44d-4cf3-b45d-3a145579aefb" providerId="ADAL" clId="{DDB3F3E2-3100-4DF6-8A58-26DC13888399}" dt="2024-11-28T23:42:31.272" v="519" actId="47"/>
        <pc:sldMkLst>
          <pc:docMk/>
          <pc:sldMk cId="2567327510" sldId="266"/>
        </pc:sldMkLst>
      </pc:sldChg>
      <pc:sldChg chg="addSp delSp modSp mod modAnim">
        <pc:chgData name="Mandy Si Yi LEE" userId="9df3ad76-c44d-4cf3-b45d-3a145579aefb" providerId="ADAL" clId="{DDB3F3E2-3100-4DF6-8A58-26DC13888399}" dt="2024-11-29T01:23:26.982" v="811"/>
        <pc:sldMkLst>
          <pc:docMk/>
          <pc:sldMk cId="2832294996" sldId="271"/>
        </pc:sldMkLst>
        <pc:spChg chg="del">
          <ac:chgData name="Mandy Si Yi LEE" userId="9df3ad76-c44d-4cf3-b45d-3a145579aefb" providerId="ADAL" clId="{DDB3F3E2-3100-4DF6-8A58-26DC13888399}" dt="2024-11-28T23:38:54.316" v="402" actId="478"/>
          <ac:spMkLst>
            <pc:docMk/>
            <pc:sldMk cId="2832294996" sldId="271"/>
            <ac:spMk id="5" creationId="{8B5A38F3-7906-4F5F-92FF-5ACB923B8327}"/>
          </ac:spMkLst>
        </pc:spChg>
        <pc:spChg chg="del">
          <ac:chgData name="Mandy Si Yi LEE" userId="9df3ad76-c44d-4cf3-b45d-3a145579aefb" providerId="ADAL" clId="{DDB3F3E2-3100-4DF6-8A58-26DC13888399}" dt="2024-11-28T23:38:54.316" v="402" actId="478"/>
          <ac:spMkLst>
            <pc:docMk/>
            <pc:sldMk cId="2832294996" sldId="271"/>
            <ac:spMk id="6" creationId="{108C245F-ED4C-4311-B527-F7ECBBB2B20D}"/>
          </ac:spMkLst>
        </pc:spChg>
        <pc:spChg chg="add mod">
          <ac:chgData name="Mandy Si Yi LEE" userId="9df3ad76-c44d-4cf3-b45d-3a145579aefb" providerId="ADAL" clId="{DDB3F3E2-3100-4DF6-8A58-26DC13888399}" dt="2024-11-28T23:39:47.268" v="415" actId="20577"/>
          <ac:spMkLst>
            <pc:docMk/>
            <pc:sldMk cId="2832294996" sldId="271"/>
            <ac:spMk id="7" creationId="{037B4A98-F825-D2C8-94BD-0C635B895982}"/>
          </ac:spMkLst>
        </pc:spChg>
        <pc:spChg chg="del">
          <ac:chgData name="Mandy Si Yi LEE" userId="9df3ad76-c44d-4cf3-b45d-3a145579aefb" providerId="ADAL" clId="{DDB3F3E2-3100-4DF6-8A58-26DC13888399}" dt="2024-11-28T23:41:20.097" v="504" actId="478"/>
          <ac:spMkLst>
            <pc:docMk/>
            <pc:sldMk cId="2832294996" sldId="271"/>
            <ac:spMk id="10" creationId="{6B18C699-4914-48C0-8040-9BD5552122D2}"/>
          </ac:spMkLst>
        </pc:spChg>
      </pc:sldChg>
      <pc:sldChg chg="del">
        <pc:chgData name="Mandy Si Yi LEE" userId="9df3ad76-c44d-4cf3-b45d-3a145579aefb" providerId="ADAL" clId="{DDB3F3E2-3100-4DF6-8A58-26DC13888399}" dt="2024-11-28T23:42:31.272" v="519" actId="47"/>
        <pc:sldMkLst>
          <pc:docMk/>
          <pc:sldMk cId="3140991411" sldId="274"/>
        </pc:sldMkLst>
      </pc:sldChg>
      <pc:sldChg chg="del">
        <pc:chgData name="Mandy Si Yi LEE" userId="9df3ad76-c44d-4cf3-b45d-3a145579aefb" providerId="ADAL" clId="{DDB3F3E2-3100-4DF6-8A58-26DC13888399}" dt="2024-11-28T23:42:31.272" v="519" actId="47"/>
        <pc:sldMkLst>
          <pc:docMk/>
          <pc:sldMk cId="1237479731" sldId="279"/>
        </pc:sldMkLst>
      </pc:sldChg>
      <pc:sldChg chg="del">
        <pc:chgData name="Mandy Si Yi LEE" userId="9df3ad76-c44d-4cf3-b45d-3a145579aefb" providerId="ADAL" clId="{DDB3F3E2-3100-4DF6-8A58-26DC13888399}" dt="2024-11-28T23:42:31.272" v="519" actId="47"/>
        <pc:sldMkLst>
          <pc:docMk/>
          <pc:sldMk cId="1529999583" sldId="282"/>
        </pc:sldMkLst>
      </pc:sldChg>
      <pc:sldChg chg="del">
        <pc:chgData name="Mandy Si Yi LEE" userId="9df3ad76-c44d-4cf3-b45d-3a145579aefb" providerId="ADAL" clId="{DDB3F3E2-3100-4DF6-8A58-26DC13888399}" dt="2024-11-28T23:42:31.272" v="519" actId="47"/>
        <pc:sldMkLst>
          <pc:docMk/>
          <pc:sldMk cId="964549768" sldId="307"/>
        </pc:sldMkLst>
      </pc:sldChg>
      <pc:sldChg chg="del">
        <pc:chgData name="Mandy Si Yi LEE" userId="9df3ad76-c44d-4cf3-b45d-3a145579aefb" providerId="ADAL" clId="{DDB3F3E2-3100-4DF6-8A58-26DC13888399}" dt="2024-11-28T23:42:31.272" v="519" actId="47"/>
        <pc:sldMkLst>
          <pc:docMk/>
          <pc:sldMk cId="2420214875" sldId="315"/>
        </pc:sldMkLst>
      </pc:sldChg>
      <pc:sldChg chg="addSp delSp modSp mod">
        <pc:chgData name="Mandy Si Yi LEE" userId="9df3ad76-c44d-4cf3-b45d-3a145579aefb" providerId="ADAL" clId="{DDB3F3E2-3100-4DF6-8A58-26DC13888399}" dt="2024-11-28T23:41:40.596" v="506" actId="931"/>
        <pc:sldMkLst>
          <pc:docMk/>
          <pc:sldMk cId="535924782" sldId="316"/>
        </pc:sldMkLst>
        <pc:spChg chg="del">
          <ac:chgData name="Mandy Si Yi LEE" userId="9df3ad76-c44d-4cf3-b45d-3a145579aefb" providerId="ADAL" clId="{DDB3F3E2-3100-4DF6-8A58-26DC13888399}" dt="2024-11-28T23:40:00.648" v="416" actId="478"/>
          <ac:spMkLst>
            <pc:docMk/>
            <pc:sldMk cId="535924782" sldId="316"/>
            <ac:spMk id="5" creationId="{368BBF9C-31C5-8D1A-A263-6D6D96EC85CE}"/>
          </ac:spMkLst>
        </pc:spChg>
        <pc:spChg chg="del">
          <ac:chgData name="Mandy Si Yi LEE" userId="9df3ad76-c44d-4cf3-b45d-3a145579aefb" providerId="ADAL" clId="{DDB3F3E2-3100-4DF6-8A58-26DC13888399}" dt="2024-11-28T23:40:00.648" v="416" actId="478"/>
          <ac:spMkLst>
            <pc:docMk/>
            <pc:sldMk cId="535924782" sldId="316"/>
            <ac:spMk id="6" creationId="{BEE44579-0A2F-B08A-B15C-C5BE31188D15}"/>
          </ac:spMkLst>
        </pc:spChg>
        <pc:spChg chg="del">
          <ac:chgData name="Mandy Si Yi LEE" userId="9df3ad76-c44d-4cf3-b45d-3a145579aefb" providerId="ADAL" clId="{DDB3F3E2-3100-4DF6-8A58-26DC13888399}" dt="2024-11-28T23:41:40.596" v="506" actId="931"/>
          <ac:spMkLst>
            <pc:docMk/>
            <pc:sldMk cId="535924782" sldId="316"/>
            <ac:spMk id="7" creationId="{69E36C92-24D0-0771-8FD2-31DEE3BB0EA6}"/>
          </ac:spMkLst>
        </pc:spChg>
        <pc:spChg chg="add mod">
          <ac:chgData name="Mandy Si Yi LEE" userId="9df3ad76-c44d-4cf3-b45d-3a145579aefb" providerId="ADAL" clId="{DDB3F3E2-3100-4DF6-8A58-26DC13888399}" dt="2024-11-28T23:41:06.127" v="503" actId="20577"/>
          <ac:spMkLst>
            <pc:docMk/>
            <pc:sldMk cId="535924782" sldId="316"/>
            <ac:spMk id="8" creationId="{150D60BE-7769-3929-3224-2D6F546B1AAE}"/>
          </ac:spMkLst>
        </pc:spChg>
        <pc:spChg chg="del">
          <ac:chgData name="Mandy Si Yi LEE" userId="9df3ad76-c44d-4cf3-b45d-3a145579aefb" providerId="ADAL" clId="{DDB3F3E2-3100-4DF6-8A58-26DC13888399}" dt="2024-11-28T23:41:25.955" v="505" actId="478"/>
          <ac:spMkLst>
            <pc:docMk/>
            <pc:sldMk cId="535924782" sldId="316"/>
            <ac:spMk id="10" creationId="{57AE646F-2A5B-787F-041D-0C200BBA5D1C}"/>
          </ac:spMkLst>
        </pc:spChg>
        <pc:picChg chg="add mod">
          <ac:chgData name="Mandy Si Yi LEE" userId="9df3ad76-c44d-4cf3-b45d-3a145579aefb" providerId="ADAL" clId="{DDB3F3E2-3100-4DF6-8A58-26DC13888399}" dt="2024-11-28T23:41:40.596" v="506" actId="931"/>
          <ac:picMkLst>
            <pc:docMk/>
            <pc:sldMk cId="535924782" sldId="316"/>
            <ac:picMk id="12" creationId="{8CAAF86D-ED98-E6A8-259B-9E805B3D98A9}"/>
          </ac:picMkLst>
        </pc:picChg>
      </pc:sldChg>
      <pc:sldChg chg="del">
        <pc:chgData name="Mandy Si Yi LEE" userId="9df3ad76-c44d-4cf3-b45d-3a145579aefb" providerId="ADAL" clId="{DDB3F3E2-3100-4DF6-8A58-26DC13888399}" dt="2024-11-28T23:42:22.605" v="517" actId="47"/>
        <pc:sldMkLst>
          <pc:docMk/>
          <pc:sldMk cId="3708870045" sldId="317"/>
        </pc:sldMkLst>
      </pc:sldChg>
      <pc:sldChg chg="modSp del mod modTransition">
        <pc:chgData name="Mandy Si Yi LEE" userId="9df3ad76-c44d-4cf3-b45d-3a145579aefb" providerId="ADAL" clId="{DDB3F3E2-3100-4DF6-8A58-26DC13888399}" dt="2024-11-28T23:42:14.438" v="516" actId="47"/>
        <pc:sldMkLst>
          <pc:docMk/>
          <pc:sldMk cId="3867854164" sldId="318"/>
        </pc:sldMkLst>
        <pc:spChg chg="mod">
          <ac:chgData name="Mandy Si Yi LEE" userId="9df3ad76-c44d-4cf3-b45d-3a145579aefb" providerId="ADAL" clId="{DDB3F3E2-3100-4DF6-8A58-26DC13888399}" dt="2024-11-28T23:07:15.547" v="0" actId="1076"/>
          <ac:spMkLst>
            <pc:docMk/>
            <pc:sldMk cId="3867854164" sldId="318"/>
            <ac:spMk id="4" creationId="{29E9F936-F287-D9C5-B2FD-5D994267DCDE}"/>
          </ac:spMkLst>
        </pc:spChg>
        <pc:spChg chg="mod">
          <ac:chgData name="Mandy Si Yi LEE" userId="9df3ad76-c44d-4cf3-b45d-3a145579aefb" providerId="ADAL" clId="{DDB3F3E2-3100-4DF6-8A58-26DC13888399}" dt="2024-11-28T23:07:19.647" v="1" actId="1076"/>
          <ac:spMkLst>
            <pc:docMk/>
            <pc:sldMk cId="3867854164" sldId="318"/>
            <ac:spMk id="5" creationId="{29218798-DA11-B00B-BAB1-1297C55BDB6A}"/>
          </ac:spMkLst>
        </pc:spChg>
      </pc:sldChg>
      <pc:sldChg chg="addSp delSp modSp mod">
        <pc:chgData name="Mandy Si Yi LEE" userId="9df3ad76-c44d-4cf3-b45d-3a145579aefb" providerId="ADAL" clId="{DDB3F3E2-3100-4DF6-8A58-26DC13888399}" dt="2024-11-28T23:37:40.136" v="391" actId="1076"/>
        <pc:sldMkLst>
          <pc:docMk/>
          <pc:sldMk cId="2307799641" sldId="319"/>
        </pc:sldMkLst>
        <pc:spChg chg="add mod">
          <ac:chgData name="Mandy Si Yi LEE" userId="9df3ad76-c44d-4cf3-b45d-3a145579aefb" providerId="ADAL" clId="{DDB3F3E2-3100-4DF6-8A58-26DC13888399}" dt="2024-11-28T23:37:30.532" v="388" actId="1076"/>
          <ac:spMkLst>
            <pc:docMk/>
            <pc:sldMk cId="2307799641" sldId="319"/>
            <ac:spMk id="2" creationId="{B502BD6F-4428-E80F-55A8-FCA96B50BD78}"/>
          </ac:spMkLst>
        </pc:spChg>
        <pc:spChg chg="mod">
          <ac:chgData name="Mandy Si Yi LEE" userId="9df3ad76-c44d-4cf3-b45d-3a145579aefb" providerId="ADAL" clId="{DDB3F3E2-3100-4DF6-8A58-26DC13888399}" dt="2024-11-28T23:37:35.557" v="389" actId="1076"/>
          <ac:spMkLst>
            <pc:docMk/>
            <pc:sldMk cId="2307799641" sldId="319"/>
            <ac:spMk id="20" creationId="{C2794835-E5BD-89C4-827E-7F79D750AA29}"/>
          </ac:spMkLst>
        </pc:spChg>
        <pc:spChg chg="del">
          <ac:chgData name="Mandy Si Yi LEE" userId="9df3ad76-c44d-4cf3-b45d-3a145579aefb" providerId="ADAL" clId="{DDB3F3E2-3100-4DF6-8A58-26DC13888399}" dt="2024-11-28T23:37:20.479" v="385" actId="478"/>
          <ac:spMkLst>
            <pc:docMk/>
            <pc:sldMk cId="2307799641" sldId="319"/>
            <ac:spMk id="21" creationId="{FEB423B1-F016-820C-B914-4185EF3205B4}"/>
          </ac:spMkLst>
        </pc:spChg>
        <pc:spChg chg="del">
          <ac:chgData name="Mandy Si Yi LEE" userId="9df3ad76-c44d-4cf3-b45d-3a145579aefb" providerId="ADAL" clId="{DDB3F3E2-3100-4DF6-8A58-26DC13888399}" dt="2024-11-28T23:37:27.199" v="386" actId="478"/>
          <ac:spMkLst>
            <pc:docMk/>
            <pc:sldMk cId="2307799641" sldId="319"/>
            <ac:spMk id="22" creationId="{885DB6E1-9BB4-7715-AA86-92DE7D79C2A6}"/>
          </ac:spMkLst>
        </pc:spChg>
        <pc:picChg chg="mod">
          <ac:chgData name="Mandy Si Yi LEE" userId="9df3ad76-c44d-4cf3-b45d-3a145579aefb" providerId="ADAL" clId="{DDB3F3E2-3100-4DF6-8A58-26DC13888399}" dt="2024-11-28T23:37:40.136" v="391" actId="1076"/>
          <ac:picMkLst>
            <pc:docMk/>
            <pc:sldMk cId="2307799641" sldId="319"/>
            <ac:picMk id="5" creationId="{B8E0927B-E7A8-7C78-108C-125398727C55}"/>
          </ac:picMkLst>
        </pc:picChg>
      </pc:sldChg>
      <pc:sldChg chg="addSp delSp modSp mod ord modNotesTx">
        <pc:chgData name="Mandy Si Yi LEE" userId="9df3ad76-c44d-4cf3-b45d-3a145579aefb" providerId="ADAL" clId="{DDB3F3E2-3100-4DF6-8A58-26DC13888399}" dt="2024-11-29T01:27:00.681" v="979" actId="20577"/>
        <pc:sldMkLst>
          <pc:docMk/>
          <pc:sldMk cId="3606859691" sldId="320"/>
        </pc:sldMkLst>
        <pc:spChg chg="add mod">
          <ac:chgData name="Mandy Si Yi LEE" userId="9df3ad76-c44d-4cf3-b45d-3a145579aefb" providerId="ADAL" clId="{DDB3F3E2-3100-4DF6-8A58-26DC13888399}" dt="2024-11-28T23:37:53.535" v="393"/>
          <ac:spMkLst>
            <pc:docMk/>
            <pc:sldMk cId="3606859691" sldId="320"/>
            <ac:spMk id="2" creationId="{3FABA2C5-DBD0-23B8-A2D0-4A243DE9DAF3}"/>
          </ac:spMkLst>
        </pc:spChg>
        <pc:spChg chg="add mod">
          <ac:chgData name="Mandy Si Yi LEE" userId="9df3ad76-c44d-4cf3-b45d-3a145579aefb" providerId="ADAL" clId="{DDB3F3E2-3100-4DF6-8A58-26DC13888399}" dt="2024-11-28T23:37:53.535" v="393"/>
          <ac:spMkLst>
            <pc:docMk/>
            <pc:sldMk cId="3606859691" sldId="320"/>
            <ac:spMk id="4" creationId="{B59CB162-9E31-BC40-B36E-F5E071050B82}"/>
          </ac:spMkLst>
        </pc:spChg>
        <pc:spChg chg="del">
          <ac:chgData name="Mandy Si Yi LEE" userId="9df3ad76-c44d-4cf3-b45d-3a145579aefb" providerId="ADAL" clId="{DDB3F3E2-3100-4DF6-8A58-26DC13888399}" dt="2024-11-28T23:37:51.934" v="392" actId="478"/>
          <ac:spMkLst>
            <pc:docMk/>
            <pc:sldMk cId="3606859691" sldId="320"/>
            <ac:spMk id="20" creationId="{B763A529-173B-191E-39C5-4BA2DC478E67}"/>
          </ac:spMkLst>
        </pc:spChg>
        <pc:spChg chg="del">
          <ac:chgData name="Mandy Si Yi LEE" userId="9df3ad76-c44d-4cf3-b45d-3a145579aefb" providerId="ADAL" clId="{DDB3F3E2-3100-4DF6-8A58-26DC13888399}" dt="2024-11-28T23:37:51.934" v="392" actId="478"/>
          <ac:spMkLst>
            <pc:docMk/>
            <pc:sldMk cId="3606859691" sldId="320"/>
            <ac:spMk id="21" creationId="{EF2F7FD6-69D2-868D-1A41-D96470A7C4BA}"/>
          </ac:spMkLst>
        </pc:spChg>
        <pc:spChg chg="del">
          <ac:chgData name="Mandy Si Yi LEE" userId="9df3ad76-c44d-4cf3-b45d-3a145579aefb" providerId="ADAL" clId="{DDB3F3E2-3100-4DF6-8A58-26DC13888399}" dt="2024-11-28T23:37:51.934" v="392" actId="478"/>
          <ac:spMkLst>
            <pc:docMk/>
            <pc:sldMk cId="3606859691" sldId="320"/>
            <ac:spMk id="22" creationId="{411472A1-23D7-3713-770A-DD0B182F950B}"/>
          </ac:spMkLst>
        </pc:spChg>
        <pc:picChg chg="del mod">
          <ac:chgData name="Mandy Si Yi LEE" userId="9df3ad76-c44d-4cf3-b45d-3a145579aefb" providerId="ADAL" clId="{DDB3F3E2-3100-4DF6-8A58-26DC13888399}" dt="2024-11-29T01:14:04.253" v="527" actId="478"/>
          <ac:picMkLst>
            <pc:docMk/>
            <pc:sldMk cId="3606859691" sldId="320"/>
            <ac:picMk id="3" creationId="{82F2E4C2-D67C-EFC2-C1F5-1D62658E6D52}"/>
          </ac:picMkLst>
        </pc:picChg>
        <pc:picChg chg="del mod">
          <ac:chgData name="Mandy Si Yi LEE" userId="9df3ad76-c44d-4cf3-b45d-3a145579aefb" providerId="ADAL" clId="{DDB3F3E2-3100-4DF6-8A58-26DC13888399}" dt="2024-11-29T01:14:21.706" v="531" actId="478"/>
          <ac:picMkLst>
            <pc:docMk/>
            <pc:sldMk cId="3606859691" sldId="320"/>
            <ac:picMk id="5" creationId="{DF0D027A-17DB-C638-4D96-3DB268A7FD75}"/>
          </ac:picMkLst>
        </pc:picChg>
        <pc:picChg chg="add del mod">
          <ac:chgData name="Mandy Si Yi LEE" userId="9df3ad76-c44d-4cf3-b45d-3a145579aefb" providerId="ADAL" clId="{DDB3F3E2-3100-4DF6-8A58-26DC13888399}" dt="2024-11-29T01:14:03.204" v="526" actId="478"/>
          <ac:picMkLst>
            <pc:docMk/>
            <pc:sldMk cId="3606859691" sldId="320"/>
            <ac:picMk id="7" creationId="{C9B93EF9-81CE-6220-3323-94D0AD72FABF}"/>
          </ac:picMkLst>
        </pc:picChg>
        <pc:picChg chg="add mod">
          <ac:chgData name="Mandy Si Yi LEE" userId="9df3ad76-c44d-4cf3-b45d-3a145579aefb" providerId="ADAL" clId="{DDB3F3E2-3100-4DF6-8A58-26DC13888399}" dt="2024-11-29T01:14:36.275" v="607" actId="1076"/>
          <ac:picMkLst>
            <pc:docMk/>
            <pc:sldMk cId="3606859691" sldId="320"/>
            <ac:picMk id="9" creationId="{7BF0EBE9-21A9-6620-71AC-6F3CFF480972}"/>
          </ac:picMkLst>
        </pc:picChg>
        <pc:picChg chg="add mod">
          <ac:chgData name="Mandy Si Yi LEE" userId="9df3ad76-c44d-4cf3-b45d-3a145579aefb" providerId="ADAL" clId="{DDB3F3E2-3100-4DF6-8A58-26DC13888399}" dt="2024-11-29T01:14:33.242" v="606" actId="1037"/>
          <ac:picMkLst>
            <pc:docMk/>
            <pc:sldMk cId="3606859691" sldId="320"/>
            <ac:picMk id="10" creationId="{C91F1A88-5E7D-468B-025E-E33840CEDB9C}"/>
          </ac:picMkLst>
        </pc:picChg>
      </pc:sldChg>
      <pc:sldChg chg="addSp delSp modSp mod modTransition modNotesTx">
        <pc:chgData name="Mandy Si Yi LEE" userId="9df3ad76-c44d-4cf3-b45d-3a145579aefb" providerId="ADAL" clId="{DDB3F3E2-3100-4DF6-8A58-26DC13888399}" dt="2024-11-29T01:20:44.984" v="803"/>
        <pc:sldMkLst>
          <pc:docMk/>
          <pc:sldMk cId="1278170392" sldId="321"/>
        </pc:sldMkLst>
        <pc:spChg chg="add mod">
          <ac:chgData name="Mandy Si Yi LEE" userId="9df3ad76-c44d-4cf3-b45d-3a145579aefb" providerId="ADAL" clId="{DDB3F3E2-3100-4DF6-8A58-26DC13888399}" dt="2024-11-28T23:38:02.091" v="395"/>
          <ac:spMkLst>
            <pc:docMk/>
            <pc:sldMk cId="1278170392" sldId="321"/>
            <ac:spMk id="4" creationId="{E28886F0-53E1-8F20-0152-49BB1D8368FC}"/>
          </ac:spMkLst>
        </pc:spChg>
        <pc:spChg chg="add del mod">
          <ac:chgData name="Mandy Si Yi LEE" userId="9df3ad76-c44d-4cf3-b45d-3a145579aefb" providerId="ADAL" clId="{DDB3F3E2-3100-4DF6-8A58-26DC13888399}" dt="2024-11-28T23:38:11.049" v="396" actId="478"/>
          <ac:spMkLst>
            <pc:docMk/>
            <pc:sldMk cId="1278170392" sldId="321"/>
            <ac:spMk id="5" creationId="{45FE9550-4C37-A941-8FCD-3D44ABE13D76}"/>
          </ac:spMkLst>
        </pc:spChg>
        <pc:spChg chg="add mod">
          <ac:chgData name="Mandy Si Yi LEE" userId="9df3ad76-c44d-4cf3-b45d-3a145579aefb" providerId="ADAL" clId="{DDB3F3E2-3100-4DF6-8A58-26DC13888399}" dt="2024-11-28T23:38:11.821" v="397"/>
          <ac:spMkLst>
            <pc:docMk/>
            <pc:sldMk cId="1278170392" sldId="321"/>
            <ac:spMk id="6" creationId="{29C18C8C-9199-4599-4946-D092F87BB642}"/>
          </ac:spMkLst>
        </pc:spChg>
        <pc:spChg chg="add mod">
          <ac:chgData name="Mandy Si Yi LEE" userId="9df3ad76-c44d-4cf3-b45d-3a145579aefb" providerId="ADAL" clId="{DDB3F3E2-3100-4DF6-8A58-26DC13888399}" dt="2024-11-28T23:38:11.821" v="397"/>
          <ac:spMkLst>
            <pc:docMk/>
            <pc:sldMk cId="1278170392" sldId="321"/>
            <ac:spMk id="7" creationId="{44B0D71F-A3ED-147F-3946-6276154DCE7C}"/>
          </ac:spMkLst>
        </pc:spChg>
        <pc:spChg chg="del">
          <ac:chgData name="Mandy Si Yi LEE" userId="9df3ad76-c44d-4cf3-b45d-3a145579aefb" providerId="ADAL" clId="{DDB3F3E2-3100-4DF6-8A58-26DC13888399}" dt="2024-11-28T23:38:01.723" v="394" actId="478"/>
          <ac:spMkLst>
            <pc:docMk/>
            <pc:sldMk cId="1278170392" sldId="321"/>
            <ac:spMk id="20" creationId="{488F47EA-9572-03E6-B306-B8321DB96947}"/>
          </ac:spMkLst>
        </pc:spChg>
        <pc:spChg chg="del">
          <ac:chgData name="Mandy Si Yi LEE" userId="9df3ad76-c44d-4cf3-b45d-3a145579aefb" providerId="ADAL" clId="{DDB3F3E2-3100-4DF6-8A58-26DC13888399}" dt="2024-11-28T23:38:01.723" v="394" actId="478"/>
          <ac:spMkLst>
            <pc:docMk/>
            <pc:sldMk cId="1278170392" sldId="321"/>
            <ac:spMk id="21" creationId="{4BA33C12-C0A9-879D-00E5-690E1743184C}"/>
          </ac:spMkLst>
        </pc:spChg>
        <pc:spChg chg="del">
          <ac:chgData name="Mandy Si Yi LEE" userId="9df3ad76-c44d-4cf3-b45d-3a145579aefb" providerId="ADAL" clId="{DDB3F3E2-3100-4DF6-8A58-26DC13888399}" dt="2024-11-28T23:38:01.723" v="394" actId="478"/>
          <ac:spMkLst>
            <pc:docMk/>
            <pc:sldMk cId="1278170392" sldId="321"/>
            <ac:spMk id="22" creationId="{5EF95434-7F44-4889-C44E-FDA2107C7461}"/>
          </ac:spMkLst>
        </pc:spChg>
      </pc:sldChg>
      <pc:sldChg chg="addSp delSp modSp mod modTransition modNotesTx">
        <pc:chgData name="Mandy Si Yi LEE" userId="9df3ad76-c44d-4cf3-b45d-3a145579aefb" providerId="ADAL" clId="{DDB3F3E2-3100-4DF6-8A58-26DC13888399}" dt="2024-11-29T01:41:24.507" v="1167" actId="20577"/>
        <pc:sldMkLst>
          <pc:docMk/>
          <pc:sldMk cId="2687545325" sldId="322"/>
        </pc:sldMkLst>
        <pc:spChg chg="add mod">
          <ac:chgData name="Mandy Si Yi LEE" userId="9df3ad76-c44d-4cf3-b45d-3a145579aefb" providerId="ADAL" clId="{DDB3F3E2-3100-4DF6-8A58-26DC13888399}" dt="2024-11-28T23:38:28.247" v="399"/>
          <ac:spMkLst>
            <pc:docMk/>
            <pc:sldMk cId="2687545325" sldId="322"/>
            <ac:spMk id="2" creationId="{4EB1C148-EF1F-2BBD-533B-5AF54D091E80}"/>
          </ac:spMkLst>
        </pc:spChg>
        <pc:spChg chg="add mod">
          <ac:chgData name="Mandy Si Yi LEE" userId="9df3ad76-c44d-4cf3-b45d-3a145579aefb" providerId="ADAL" clId="{DDB3F3E2-3100-4DF6-8A58-26DC13888399}" dt="2024-11-28T23:38:36.626" v="401" actId="1076"/>
          <ac:spMkLst>
            <pc:docMk/>
            <pc:sldMk cId="2687545325" sldId="322"/>
            <ac:spMk id="4" creationId="{1773DDB7-790C-EF30-6CBC-684448F82DE5}"/>
          </ac:spMkLst>
        </pc:spChg>
        <pc:spChg chg="del">
          <ac:chgData name="Mandy Si Yi LEE" userId="9df3ad76-c44d-4cf3-b45d-3a145579aefb" providerId="ADAL" clId="{DDB3F3E2-3100-4DF6-8A58-26DC13888399}" dt="2024-11-28T23:38:19.552" v="398" actId="478"/>
          <ac:spMkLst>
            <pc:docMk/>
            <pc:sldMk cId="2687545325" sldId="322"/>
            <ac:spMk id="20" creationId="{711BEA40-9990-F65B-6DC9-C5455108CFA9}"/>
          </ac:spMkLst>
        </pc:spChg>
        <pc:spChg chg="del">
          <ac:chgData name="Mandy Si Yi LEE" userId="9df3ad76-c44d-4cf3-b45d-3a145579aefb" providerId="ADAL" clId="{DDB3F3E2-3100-4DF6-8A58-26DC13888399}" dt="2024-11-28T23:38:19.552" v="398" actId="478"/>
          <ac:spMkLst>
            <pc:docMk/>
            <pc:sldMk cId="2687545325" sldId="322"/>
            <ac:spMk id="21" creationId="{F2A13EBC-CCF5-1EA1-5D07-577B983573AC}"/>
          </ac:spMkLst>
        </pc:spChg>
        <pc:spChg chg="del">
          <ac:chgData name="Mandy Si Yi LEE" userId="9df3ad76-c44d-4cf3-b45d-3a145579aefb" providerId="ADAL" clId="{DDB3F3E2-3100-4DF6-8A58-26DC13888399}" dt="2024-11-28T23:38:19.552" v="398" actId="478"/>
          <ac:spMkLst>
            <pc:docMk/>
            <pc:sldMk cId="2687545325" sldId="322"/>
            <ac:spMk id="22" creationId="{26246EA4-0C9A-E4D5-9800-62D3CF73EA3E}"/>
          </ac:spMkLst>
        </pc:spChg>
      </pc:sldChg>
      <pc:sldChg chg="modTransition">
        <pc:chgData name="Mandy Si Yi LEE" userId="9df3ad76-c44d-4cf3-b45d-3a145579aefb" providerId="ADAL" clId="{DDB3F3E2-3100-4DF6-8A58-26DC13888399}" dt="2024-11-29T01:24:20.497" v="821"/>
        <pc:sldMkLst>
          <pc:docMk/>
          <pc:sldMk cId="2124282099" sldId="323"/>
        </pc:sldMkLst>
      </pc:sldChg>
      <pc:sldChg chg="modSp add mod ord">
        <pc:chgData name="Mandy Si Yi LEE" userId="9df3ad76-c44d-4cf3-b45d-3a145579aefb" providerId="ADAL" clId="{DDB3F3E2-3100-4DF6-8A58-26DC13888399}" dt="2024-11-28T23:23:57.618" v="319" actId="27636"/>
        <pc:sldMkLst>
          <pc:docMk/>
          <pc:sldMk cId="2654770792" sldId="324"/>
        </pc:sldMkLst>
        <pc:spChg chg="mod">
          <ac:chgData name="Mandy Si Yi LEE" userId="9df3ad76-c44d-4cf3-b45d-3a145579aefb" providerId="ADAL" clId="{DDB3F3E2-3100-4DF6-8A58-26DC13888399}" dt="2024-11-28T23:23:57.618" v="319" actId="27636"/>
          <ac:spMkLst>
            <pc:docMk/>
            <pc:sldMk cId="2654770792" sldId="324"/>
            <ac:spMk id="4" creationId="{B73D54BB-E2BC-FB86-0CA1-78BEBD6BA949}"/>
          </ac:spMkLst>
        </pc:spChg>
        <pc:spChg chg="mod">
          <ac:chgData name="Mandy Si Yi LEE" userId="9df3ad76-c44d-4cf3-b45d-3a145579aefb" providerId="ADAL" clId="{DDB3F3E2-3100-4DF6-8A58-26DC13888399}" dt="2024-11-28T23:10:17.445" v="14" actId="1076"/>
          <ac:spMkLst>
            <pc:docMk/>
            <pc:sldMk cId="2654770792" sldId="324"/>
            <ac:spMk id="5" creationId="{236A6CD2-DCEF-C2C7-D4F0-663681893ECE}"/>
          </ac:spMkLst>
        </pc:spChg>
      </pc:sldChg>
      <pc:sldChg chg="add del">
        <pc:chgData name="Mandy Si Yi LEE" userId="9df3ad76-c44d-4cf3-b45d-3a145579aefb" providerId="ADAL" clId="{DDB3F3E2-3100-4DF6-8A58-26DC13888399}" dt="2024-11-28T23:36:14.663" v="381" actId="47"/>
        <pc:sldMkLst>
          <pc:docMk/>
          <pc:sldMk cId="4253176357" sldId="325"/>
        </pc:sldMkLst>
      </pc:sldChg>
      <pc:sldChg chg="addSp delSp modSp add mod modTransition">
        <pc:chgData name="Mandy Si Yi LEE" userId="9df3ad76-c44d-4cf3-b45d-3a145579aefb" providerId="ADAL" clId="{DDB3F3E2-3100-4DF6-8A58-26DC13888399}" dt="2024-11-28T23:20:43.622" v="286" actId="207"/>
        <pc:sldMkLst>
          <pc:docMk/>
          <pc:sldMk cId="2225444427" sldId="326"/>
        </pc:sldMkLst>
        <pc:spChg chg="mod">
          <ac:chgData name="Mandy Si Yi LEE" userId="9df3ad76-c44d-4cf3-b45d-3a145579aefb" providerId="ADAL" clId="{DDB3F3E2-3100-4DF6-8A58-26DC13888399}" dt="2024-11-28T23:14:27.331" v="135" actId="121"/>
          <ac:spMkLst>
            <pc:docMk/>
            <pc:sldMk cId="2225444427" sldId="326"/>
            <ac:spMk id="2" creationId="{CF266B86-0283-0084-01CF-A3D64FEFF681}"/>
          </ac:spMkLst>
        </pc:spChg>
        <pc:spChg chg="mod">
          <ac:chgData name="Mandy Si Yi LEE" userId="9df3ad76-c44d-4cf3-b45d-3a145579aefb" providerId="ADAL" clId="{DDB3F3E2-3100-4DF6-8A58-26DC13888399}" dt="2024-11-28T23:12:01.486" v="32" actId="1076"/>
          <ac:spMkLst>
            <pc:docMk/>
            <pc:sldMk cId="2225444427" sldId="326"/>
            <ac:spMk id="3" creationId="{9C63DD83-CA5B-BB79-6EB9-EE795CFAC054}"/>
          </ac:spMkLst>
        </pc:spChg>
        <pc:spChg chg="del">
          <ac:chgData name="Mandy Si Yi LEE" userId="9df3ad76-c44d-4cf3-b45d-3a145579aefb" providerId="ADAL" clId="{DDB3F3E2-3100-4DF6-8A58-26DC13888399}" dt="2024-11-28T23:12:25.527" v="37" actId="478"/>
          <ac:spMkLst>
            <pc:docMk/>
            <pc:sldMk cId="2225444427" sldId="326"/>
            <ac:spMk id="5" creationId="{50F65C9E-8C11-87DA-01B9-082813F9D4A5}"/>
          </ac:spMkLst>
        </pc:spChg>
        <pc:spChg chg="del mod">
          <ac:chgData name="Mandy Si Yi LEE" userId="9df3ad76-c44d-4cf3-b45d-3a145579aefb" providerId="ADAL" clId="{DDB3F3E2-3100-4DF6-8A58-26DC13888399}" dt="2024-11-28T23:18:34.403" v="188" actId="478"/>
          <ac:spMkLst>
            <pc:docMk/>
            <pc:sldMk cId="2225444427" sldId="326"/>
            <ac:spMk id="6" creationId="{DC97ABA7-D324-6E53-89DF-25EB245ACB7D}"/>
          </ac:spMkLst>
        </pc:spChg>
        <pc:spChg chg="add mod">
          <ac:chgData name="Mandy Si Yi LEE" userId="9df3ad76-c44d-4cf3-b45d-3a145579aefb" providerId="ADAL" clId="{DDB3F3E2-3100-4DF6-8A58-26DC13888399}" dt="2024-11-28T23:12:06.501" v="33" actId="1076"/>
          <ac:spMkLst>
            <pc:docMk/>
            <pc:sldMk cId="2225444427" sldId="326"/>
            <ac:spMk id="7" creationId="{5DE93962-1F24-0095-8243-F0AE08F08938}"/>
          </ac:spMkLst>
        </pc:spChg>
        <pc:spChg chg="del">
          <ac:chgData name="Mandy Si Yi LEE" userId="9df3ad76-c44d-4cf3-b45d-3a145579aefb" providerId="ADAL" clId="{DDB3F3E2-3100-4DF6-8A58-26DC13888399}" dt="2024-11-28T23:11:50.795" v="26" actId="478"/>
          <ac:spMkLst>
            <pc:docMk/>
            <pc:sldMk cId="2225444427" sldId="326"/>
            <ac:spMk id="10" creationId="{2B71F6F8-F2DE-2FA1-4215-745EF8AEC682}"/>
          </ac:spMkLst>
        </pc:spChg>
        <pc:spChg chg="add del mod">
          <ac:chgData name="Mandy Si Yi LEE" userId="9df3ad76-c44d-4cf3-b45d-3a145579aefb" providerId="ADAL" clId="{DDB3F3E2-3100-4DF6-8A58-26DC13888399}" dt="2024-11-28T23:12:19.690" v="35" actId="478"/>
          <ac:spMkLst>
            <pc:docMk/>
            <pc:sldMk cId="2225444427" sldId="326"/>
            <ac:spMk id="12" creationId="{77E531BE-C812-DF49-AD0A-C52F317334E6}"/>
          </ac:spMkLst>
        </pc:spChg>
        <pc:spChg chg="add del">
          <ac:chgData name="Mandy Si Yi LEE" userId="9df3ad76-c44d-4cf3-b45d-3a145579aefb" providerId="ADAL" clId="{DDB3F3E2-3100-4DF6-8A58-26DC13888399}" dt="2024-11-28T23:17:50.160" v="157" actId="478"/>
          <ac:spMkLst>
            <pc:docMk/>
            <pc:sldMk cId="2225444427" sldId="326"/>
            <ac:spMk id="16" creationId="{9DA45B81-5480-28D5-B97D-EBF257A1AF60}"/>
          </ac:spMkLst>
        </pc:spChg>
        <pc:spChg chg="add mod">
          <ac:chgData name="Mandy Si Yi LEE" userId="9df3ad76-c44d-4cf3-b45d-3a145579aefb" providerId="ADAL" clId="{DDB3F3E2-3100-4DF6-8A58-26DC13888399}" dt="2024-11-28T23:18:37.487" v="189" actId="1076"/>
          <ac:spMkLst>
            <pc:docMk/>
            <pc:sldMk cId="2225444427" sldId="326"/>
            <ac:spMk id="17" creationId="{8949FBE2-AE9F-6B85-DC84-6175E6ECAD05}"/>
          </ac:spMkLst>
        </pc:spChg>
        <pc:spChg chg="mod">
          <ac:chgData name="Mandy Si Yi LEE" userId="9df3ad76-c44d-4cf3-b45d-3a145579aefb" providerId="ADAL" clId="{DDB3F3E2-3100-4DF6-8A58-26DC13888399}" dt="2024-11-28T23:20:36.599" v="284" actId="27803"/>
          <ac:spMkLst>
            <pc:docMk/>
            <pc:sldMk cId="2225444427" sldId="326"/>
            <ac:spMk id="19" creationId="{9098C9E7-0CB3-39AC-1DFB-E7BC7D837A4C}"/>
          </ac:spMkLst>
        </pc:spChg>
        <pc:spChg chg="mod">
          <ac:chgData name="Mandy Si Yi LEE" userId="9df3ad76-c44d-4cf3-b45d-3a145579aefb" providerId="ADAL" clId="{DDB3F3E2-3100-4DF6-8A58-26DC13888399}" dt="2024-11-28T23:20:36.599" v="284" actId="27803"/>
          <ac:spMkLst>
            <pc:docMk/>
            <pc:sldMk cId="2225444427" sldId="326"/>
            <ac:spMk id="20" creationId="{B23B7BC9-8B7D-B14F-FD64-68D7BFAE9CFF}"/>
          </ac:spMkLst>
        </pc:spChg>
        <pc:spChg chg="mod">
          <ac:chgData name="Mandy Si Yi LEE" userId="9df3ad76-c44d-4cf3-b45d-3a145579aefb" providerId="ADAL" clId="{DDB3F3E2-3100-4DF6-8A58-26DC13888399}" dt="2024-11-28T23:20:36.599" v="284" actId="27803"/>
          <ac:spMkLst>
            <pc:docMk/>
            <pc:sldMk cId="2225444427" sldId="326"/>
            <ac:spMk id="21" creationId="{CCEACED6-615A-5C6D-0894-E5E9C06D3ED8}"/>
          </ac:spMkLst>
        </pc:spChg>
        <pc:spChg chg="mod">
          <ac:chgData name="Mandy Si Yi LEE" userId="9df3ad76-c44d-4cf3-b45d-3a145579aefb" providerId="ADAL" clId="{DDB3F3E2-3100-4DF6-8A58-26DC13888399}" dt="2024-11-28T23:20:36.599" v="284" actId="27803"/>
          <ac:spMkLst>
            <pc:docMk/>
            <pc:sldMk cId="2225444427" sldId="326"/>
            <ac:spMk id="22" creationId="{C51B1BC4-1BAB-2812-BBC4-6F895CD10B57}"/>
          </ac:spMkLst>
        </pc:spChg>
        <pc:spChg chg="mod">
          <ac:chgData name="Mandy Si Yi LEE" userId="9df3ad76-c44d-4cf3-b45d-3a145579aefb" providerId="ADAL" clId="{DDB3F3E2-3100-4DF6-8A58-26DC13888399}" dt="2024-11-28T23:20:36.599" v="284" actId="27803"/>
          <ac:spMkLst>
            <pc:docMk/>
            <pc:sldMk cId="2225444427" sldId="326"/>
            <ac:spMk id="23" creationId="{16B1036A-FA61-A482-BDC4-A2F8336ADFEF}"/>
          </ac:spMkLst>
        </pc:spChg>
        <pc:grpChg chg="mod">
          <ac:chgData name="Mandy Si Yi LEE" userId="9df3ad76-c44d-4cf3-b45d-3a145579aefb" providerId="ADAL" clId="{DDB3F3E2-3100-4DF6-8A58-26DC13888399}" dt="2024-11-28T23:20:36.599" v="284" actId="27803"/>
          <ac:grpSpMkLst>
            <pc:docMk/>
            <pc:sldMk cId="2225444427" sldId="326"/>
            <ac:grpSpMk id="18" creationId="{A2A661D5-DC70-7745-DF54-39083007BB87}"/>
          </ac:grpSpMkLst>
        </pc:grpChg>
        <pc:picChg chg="add del mod">
          <ac:chgData name="Mandy Si Yi LEE" userId="9df3ad76-c44d-4cf3-b45d-3a145579aefb" providerId="ADAL" clId="{DDB3F3E2-3100-4DF6-8A58-26DC13888399}" dt="2024-11-28T23:20:43.622" v="286" actId="207"/>
          <ac:picMkLst>
            <pc:docMk/>
            <pc:sldMk cId="2225444427" sldId="326"/>
            <ac:picMk id="9" creationId="{A2428EB1-0DC8-4DB7-CB94-223F9073060D}"/>
          </ac:picMkLst>
        </pc:picChg>
        <pc:picChg chg="add del mod">
          <ac:chgData name="Mandy Si Yi LEE" userId="9df3ad76-c44d-4cf3-b45d-3a145579aefb" providerId="ADAL" clId="{DDB3F3E2-3100-4DF6-8A58-26DC13888399}" dt="2024-11-28T23:17:13.185" v="150" actId="478"/>
          <ac:picMkLst>
            <pc:docMk/>
            <pc:sldMk cId="2225444427" sldId="326"/>
            <ac:picMk id="14" creationId="{E6D9D0B1-F2B3-F9E1-6808-3E3CC52C20F5}"/>
          </ac:picMkLst>
        </pc:picChg>
      </pc:sldChg>
      <pc:sldChg chg="add del">
        <pc:chgData name="Mandy Si Yi LEE" userId="9df3ad76-c44d-4cf3-b45d-3a145579aefb" providerId="ADAL" clId="{DDB3F3E2-3100-4DF6-8A58-26DC13888399}" dt="2024-11-28T23:11:04.917" v="22" actId="2696"/>
        <pc:sldMkLst>
          <pc:docMk/>
          <pc:sldMk cId="2389261970" sldId="326"/>
        </pc:sldMkLst>
      </pc:sldChg>
      <pc:sldChg chg="addSp delSp modSp add mod modTransition">
        <pc:chgData name="Mandy Si Yi LEE" userId="9df3ad76-c44d-4cf3-b45d-3a145579aefb" providerId="ADAL" clId="{DDB3F3E2-3100-4DF6-8A58-26DC13888399}" dt="2024-11-28T23:20:18.433" v="283" actId="931"/>
        <pc:sldMkLst>
          <pc:docMk/>
          <pc:sldMk cId="1002453513" sldId="327"/>
        </pc:sldMkLst>
        <pc:spChg chg="del">
          <ac:chgData name="Mandy Si Yi LEE" userId="9df3ad76-c44d-4cf3-b45d-3a145579aefb" providerId="ADAL" clId="{DDB3F3E2-3100-4DF6-8A58-26DC13888399}" dt="2024-11-28T23:12:52.049" v="40" actId="478"/>
          <ac:spMkLst>
            <pc:docMk/>
            <pc:sldMk cId="1002453513" sldId="327"/>
            <ac:spMk id="2" creationId="{AC59B7B8-9EBE-2498-77F4-B20AE90A1C0A}"/>
          </ac:spMkLst>
        </pc:spChg>
        <pc:spChg chg="del">
          <ac:chgData name="Mandy Si Yi LEE" userId="9df3ad76-c44d-4cf3-b45d-3a145579aefb" providerId="ADAL" clId="{DDB3F3E2-3100-4DF6-8A58-26DC13888399}" dt="2024-11-28T23:19:11.310" v="281" actId="478"/>
          <ac:spMkLst>
            <pc:docMk/>
            <pc:sldMk cId="1002453513" sldId="327"/>
            <ac:spMk id="5" creationId="{7A14B0B0-098C-B1E6-5AF2-68386E81AB14}"/>
          </ac:spMkLst>
        </pc:spChg>
        <pc:spChg chg="del">
          <ac:chgData name="Mandy Si Yi LEE" userId="9df3ad76-c44d-4cf3-b45d-3a145579aefb" providerId="ADAL" clId="{DDB3F3E2-3100-4DF6-8A58-26DC13888399}" dt="2024-11-28T23:19:08.351" v="280" actId="478"/>
          <ac:spMkLst>
            <pc:docMk/>
            <pc:sldMk cId="1002453513" sldId="327"/>
            <ac:spMk id="6" creationId="{E9E6BCA5-E8E0-EBB2-5A40-CAFF38132A92}"/>
          </ac:spMkLst>
        </pc:spChg>
        <pc:spChg chg="del">
          <ac:chgData name="Mandy Si Yi LEE" userId="9df3ad76-c44d-4cf3-b45d-3a145579aefb" providerId="ADAL" clId="{DDB3F3E2-3100-4DF6-8A58-26DC13888399}" dt="2024-11-28T23:20:18.433" v="283" actId="931"/>
          <ac:spMkLst>
            <pc:docMk/>
            <pc:sldMk cId="1002453513" sldId="327"/>
            <ac:spMk id="7" creationId="{C4BC30D2-7E2B-BCCF-B976-72FC626429F6}"/>
          </ac:spMkLst>
        </pc:spChg>
        <pc:spChg chg="add mod">
          <ac:chgData name="Mandy Si Yi LEE" userId="9df3ad76-c44d-4cf3-b45d-3a145579aefb" providerId="ADAL" clId="{DDB3F3E2-3100-4DF6-8A58-26DC13888399}" dt="2024-11-28T23:14:36.085" v="136" actId="120"/>
          <ac:spMkLst>
            <pc:docMk/>
            <pc:sldMk cId="1002453513" sldId="327"/>
            <ac:spMk id="8" creationId="{C9153E20-06BF-5AD1-64F0-221BAA52E0EE}"/>
          </ac:spMkLst>
        </pc:spChg>
        <pc:spChg chg="add mod">
          <ac:chgData name="Mandy Si Yi LEE" userId="9df3ad76-c44d-4cf3-b45d-3a145579aefb" providerId="ADAL" clId="{DDB3F3E2-3100-4DF6-8A58-26DC13888399}" dt="2024-11-28T23:13:09.532" v="119" actId="1038"/>
          <ac:spMkLst>
            <pc:docMk/>
            <pc:sldMk cId="1002453513" sldId="327"/>
            <ac:spMk id="9" creationId="{0FFA8BDF-2FBF-A26A-A8B5-6D72458D7881}"/>
          </ac:spMkLst>
        </pc:spChg>
        <pc:spChg chg="del mod">
          <ac:chgData name="Mandy Si Yi LEE" userId="9df3ad76-c44d-4cf3-b45d-3a145579aefb" providerId="ADAL" clId="{DDB3F3E2-3100-4DF6-8A58-26DC13888399}" dt="2024-11-28T23:13:00.957" v="42" actId="478"/>
          <ac:spMkLst>
            <pc:docMk/>
            <pc:sldMk cId="1002453513" sldId="327"/>
            <ac:spMk id="10" creationId="{434FDC82-5D7A-2A4A-BBE2-82A11C839AAB}"/>
          </ac:spMkLst>
        </pc:spChg>
        <pc:spChg chg="add mod ord">
          <ac:chgData name="Mandy Si Yi LEE" userId="9df3ad76-c44d-4cf3-b45d-3a145579aefb" providerId="ADAL" clId="{DDB3F3E2-3100-4DF6-8A58-26DC13888399}" dt="2024-11-28T23:19:25.191" v="282"/>
          <ac:spMkLst>
            <pc:docMk/>
            <pc:sldMk cId="1002453513" sldId="327"/>
            <ac:spMk id="12" creationId="{4C597616-BB24-5FBF-F2EA-9865F485725F}"/>
          </ac:spMkLst>
        </pc:spChg>
        <pc:picChg chg="add mod">
          <ac:chgData name="Mandy Si Yi LEE" userId="9df3ad76-c44d-4cf3-b45d-3a145579aefb" providerId="ADAL" clId="{DDB3F3E2-3100-4DF6-8A58-26DC13888399}" dt="2024-11-28T23:20:18.433" v="283" actId="931"/>
          <ac:picMkLst>
            <pc:docMk/>
            <pc:sldMk cId="1002453513" sldId="327"/>
            <ac:picMk id="14" creationId="{0862D315-45F8-F1C9-EA0F-1740ED546926}"/>
          </ac:picMkLst>
        </pc:picChg>
      </pc:sldChg>
      <pc:sldChg chg="addSp delSp modSp add mod">
        <pc:chgData name="Mandy Si Yi LEE" userId="9df3ad76-c44d-4cf3-b45d-3a145579aefb" providerId="ADAL" clId="{DDB3F3E2-3100-4DF6-8A58-26DC13888399}" dt="2024-11-29T01:31:31.858" v="980" actId="20577"/>
        <pc:sldMkLst>
          <pc:docMk/>
          <pc:sldMk cId="86002335" sldId="328"/>
        </pc:sldMkLst>
        <pc:spChg chg="mod">
          <ac:chgData name="Mandy Si Yi LEE" userId="9df3ad76-c44d-4cf3-b45d-3a145579aefb" providerId="ADAL" clId="{DDB3F3E2-3100-4DF6-8A58-26DC13888399}" dt="2024-11-28T23:14:40.614" v="137" actId="121"/>
          <ac:spMkLst>
            <pc:docMk/>
            <pc:sldMk cId="86002335" sldId="328"/>
            <ac:spMk id="2" creationId="{F56305D8-EBA6-F1E6-68B2-60ED4A00487D}"/>
          </ac:spMkLst>
        </pc:spChg>
        <pc:spChg chg="del">
          <ac:chgData name="Mandy Si Yi LEE" userId="9df3ad76-c44d-4cf3-b45d-3a145579aefb" providerId="ADAL" clId="{DDB3F3E2-3100-4DF6-8A58-26DC13888399}" dt="2024-11-28T23:21:14.107" v="289" actId="478"/>
          <ac:spMkLst>
            <pc:docMk/>
            <pc:sldMk cId="86002335" sldId="328"/>
            <ac:spMk id="6" creationId="{288121FC-1DB3-8AEE-8199-29F5941BDA38}"/>
          </ac:spMkLst>
        </pc:spChg>
        <pc:spChg chg="add del">
          <ac:chgData name="Mandy Si Yi LEE" userId="9df3ad76-c44d-4cf3-b45d-3a145579aefb" providerId="ADAL" clId="{DDB3F3E2-3100-4DF6-8A58-26DC13888399}" dt="2024-11-28T23:20:59.583" v="288" actId="22"/>
          <ac:spMkLst>
            <pc:docMk/>
            <pc:sldMk cId="86002335" sldId="328"/>
            <ac:spMk id="8" creationId="{F119AB90-06A4-2023-E890-289D12DD0514}"/>
          </ac:spMkLst>
        </pc:spChg>
        <pc:spChg chg="add mod">
          <ac:chgData name="Mandy Si Yi LEE" userId="9df3ad76-c44d-4cf3-b45d-3a145579aefb" providerId="ADAL" clId="{DDB3F3E2-3100-4DF6-8A58-26DC13888399}" dt="2024-11-29T01:31:31.858" v="980" actId="20577"/>
          <ac:spMkLst>
            <pc:docMk/>
            <pc:sldMk cId="86002335" sldId="328"/>
            <ac:spMk id="10" creationId="{C9685A44-A2EC-A014-370F-1123AC3C9443}"/>
          </ac:spMkLst>
        </pc:spChg>
        <pc:spChg chg="add del mod">
          <ac:chgData name="Mandy Si Yi LEE" userId="9df3ad76-c44d-4cf3-b45d-3a145579aefb" providerId="ADAL" clId="{DDB3F3E2-3100-4DF6-8A58-26DC13888399}" dt="2024-11-28T23:35:30.254" v="367" actId="478"/>
          <ac:spMkLst>
            <pc:docMk/>
            <pc:sldMk cId="86002335" sldId="328"/>
            <ac:spMk id="16" creationId="{C3161B23-8DB3-230C-6D26-2F61878EAF95}"/>
          </ac:spMkLst>
        </pc:spChg>
        <pc:spChg chg="add mod">
          <ac:chgData name="Mandy Si Yi LEE" userId="9df3ad76-c44d-4cf3-b45d-3a145579aefb" providerId="ADAL" clId="{DDB3F3E2-3100-4DF6-8A58-26DC13888399}" dt="2024-11-28T23:36:06.916" v="380" actId="1076"/>
          <ac:spMkLst>
            <pc:docMk/>
            <pc:sldMk cId="86002335" sldId="328"/>
            <ac:spMk id="17" creationId="{EEE385C8-779B-9F74-271A-AD2B7DA3EBDC}"/>
          </ac:spMkLst>
        </pc:spChg>
        <pc:picChg chg="del">
          <ac:chgData name="Mandy Si Yi LEE" userId="9df3ad76-c44d-4cf3-b45d-3a145579aefb" providerId="ADAL" clId="{DDB3F3E2-3100-4DF6-8A58-26DC13888399}" dt="2024-11-28T23:35:28.060" v="366" actId="478"/>
          <ac:picMkLst>
            <pc:docMk/>
            <pc:sldMk cId="86002335" sldId="328"/>
            <ac:picMk id="9" creationId="{3EB319F3-E3DC-A061-25CE-F39EC80541B5}"/>
          </ac:picMkLst>
        </pc:picChg>
        <pc:picChg chg="add del mod modCrop">
          <ac:chgData name="Mandy Si Yi LEE" userId="9df3ad76-c44d-4cf3-b45d-3a145579aefb" providerId="ADAL" clId="{DDB3F3E2-3100-4DF6-8A58-26DC13888399}" dt="2024-11-28T23:26:20.086" v="353" actId="478"/>
          <ac:picMkLst>
            <pc:docMk/>
            <pc:sldMk cId="86002335" sldId="328"/>
            <ac:picMk id="12" creationId="{AFD241CC-0D20-5888-D874-54A9E822A81E}"/>
          </ac:picMkLst>
        </pc:picChg>
        <pc:picChg chg="add mod">
          <ac:chgData name="Mandy Si Yi LEE" userId="9df3ad76-c44d-4cf3-b45d-3a145579aefb" providerId="ADAL" clId="{DDB3F3E2-3100-4DF6-8A58-26DC13888399}" dt="2024-11-28T23:35:44.965" v="370" actId="1076"/>
          <ac:picMkLst>
            <pc:docMk/>
            <pc:sldMk cId="86002335" sldId="328"/>
            <ac:picMk id="14" creationId="{A4569AF1-449A-75AA-1B94-551C7A1E471D}"/>
          </ac:picMkLst>
        </pc:picChg>
        <pc:picChg chg="add mod">
          <ac:chgData name="Mandy Si Yi LEE" userId="9df3ad76-c44d-4cf3-b45d-3a145579aefb" providerId="ADAL" clId="{DDB3F3E2-3100-4DF6-8A58-26DC13888399}" dt="2024-11-28T23:35:33.442" v="368" actId="1076"/>
          <ac:picMkLst>
            <pc:docMk/>
            <pc:sldMk cId="86002335" sldId="328"/>
            <ac:picMk id="1026" creationId="{8EF7F702-A98C-D063-0BED-9BB2619C948D}"/>
          </ac:picMkLst>
        </pc:picChg>
      </pc:sldChg>
      <pc:sldChg chg="add del ord">
        <pc:chgData name="Mandy Si Yi LEE" userId="9df3ad76-c44d-4cf3-b45d-3a145579aefb" providerId="ADAL" clId="{DDB3F3E2-3100-4DF6-8A58-26DC13888399}" dt="2024-11-28T23:42:12.371" v="515"/>
        <pc:sldMkLst>
          <pc:docMk/>
          <pc:sldMk cId="2017506889" sldId="329"/>
        </pc:sldMkLst>
      </pc:sldChg>
      <pc:sldChg chg="modSp add del mod">
        <pc:chgData name="Mandy Si Yi LEE" userId="9df3ad76-c44d-4cf3-b45d-3a145579aefb" providerId="ADAL" clId="{DDB3F3E2-3100-4DF6-8A58-26DC13888399}" dt="2024-11-28T23:23:51.976" v="317" actId="47"/>
        <pc:sldMkLst>
          <pc:docMk/>
          <pc:sldMk cId="2135270497" sldId="329"/>
        </pc:sldMkLst>
        <pc:spChg chg="mod">
          <ac:chgData name="Mandy Si Yi LEE" userId="9df3ad76-c44d-4cf3-b45d-3a145579aefb" providerId="ADAL" clId="{DDB3F3E2-3100-4DF6-8A58-26DC13888399}" dt="2024-11-28T23:14:53.608" v="139" actId="120"/>
          <ac:spMkLst>
            <pc:docMk/>
            <pc:sldMk cId="2135270497" sldId="329"/>
            <ac:spMk id="8" creationId="{9B199A34-5278-C19D-4020-89615D648D10}"/>
          </ac:spMkLst>
        </pc:spChg>
      </pc:sldChg>
      <pc:sldChg chg="add del setBg">
        <pc:chgData name="Mandy Si Yi LEE" userId="9df3ad76-c44d-4cf3-b45d-3a145579aefb" providerId="ADAL" clId="{DDB3F3E2-3100-4DF6-8A58-26DC13888399}" dt="2024-11-28T23:41:59.382" v="510"/>
        <pc:sldMkLst>
          <pc:docMk/>
          <pc:sldMk cId="3425055056" sldId="329"/>
        </pc:sldMkLst>
      </pc:sldChg>
      <pc:sldChg chg="add">
        <pc:chgData name="Mandy Si Yi LEE" userId="9df3ad76-c44d-4cf3-b45d-3a145579aefb" providerId="ADAL" clId="{DDB3F3E2-3100-4DF6-8A58-26DC13888399}" dt="2024-11-29T01:13:32.316" v="521" actId="2890"/>
        <pc:sldMkLst>
          <pc:docMk/>
          <pc:sldMk cId="3433121465" sldId="330"/>
        </pc:sldMkLst>
      </pc:sldChg>
    </pc:docChg>
  </pc:docChgLst>
</pc:chgInfo>
</file>

<file path=ppt/media/hdphoto1.wdp>
</file>

<file path=ppt/media/hdphoto2.wdp>
</file>

<file path=ppt/media/image1.png>
</file>

<file path=ppt/media/image10.png>
</file>

<file path=ppt/media/image11.png>
</file>

<file path=ppt/media/image12.png>
</file>

<file path=ppt/media/image13.png>
</file>

<file path=ppt/media/image14.svg>
</file>

<file path=ppt/media/image15.png>
</file>

<file path=ppt/media/image16.svg>
</file>

<file path=ppt/media/image17.png>
</file>

<file path=ppt/media/image18.png>
</file>

<file path=ppt/media/image19.svg>
</file>

<file path=ppt/media/image2.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7891892-8D23-4436-9668-38DD44EA864C}" type="datetimeFigureOut">
              <a:rPr lang="en-US" smtClean="0"/>
              <a:t>11/29/2024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DBA44C-803A-4CAE-98A8-C553C1F90D64}" type="slidenum">
              <a:rPr lang="en-US" smtClean="0"/>
              <a:t>‹#›</a:t>
            </a:fld>
            <a:endParaRPr lang="en-US"/>
          </a:p>
        </p:txBody>
      </p:sp>
    </p:spTree>
    <p:extLst>
      <p:ext uri="{BB962C8B-B14F-4D97-AF65-F5344CB8AC3E}">
        <p14:creationId xmlns:p14="http://schemas.microsoft.com/office/powerpoint/2010/main" val="3260898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Hi everyone, we’re from group 2 and </a:t>
            </a:r>
            <a:r>
              <a:rPr lang="en-MY" dirty="0" err="1"/>
              <a:t>im</a:t>
            </a:r>
            <a:r>
              <a:rPr lang="en-MY" dirty="0"/>
              <a:t> veronica. Our topic today is </a:t>
            </a:r>
            <a:r>
              <a:rPr lang="en-US" sz="1200" dirty="0">
                <a:solidFill>
                  <a:schemeClr val="bg1"/>
                </a:solidFill>
                <a:latin typeface="Cambo" panose="02000000000000000000" pitchFamily="50" charset="0"/>
                <a:ea typeface="Source Sans Pro Black" panose="020B0803030403020204" pitchFamily="34" charset="0"/>
                <a:cs typeface="Times New Roman" panose="02020603050405020304" pitchFamily="18" charset="0"/>
              </a:rPr>
              <a:t>Mortality Rates from Ambient Particulate Matter in Southeast Asia</a:t>
            </a:r>
            <a:endParaRPr lang="en-MY" dirty="0"/>
          </a:p>
        </p:txBody>
      </p:sp>
      <p:sp>
        <p:nvSpPr>
          <p:cNvPr id="4" name="Slide Number Placeholder 3"/>
          <p:cNvSpPr>
            <a:spLocks noGrp="1"/>
          </p:cNvSpPr>
          <p:nvPr>
            <p:ph type="sldNum" sz="quarter" idx="5"/>
          </p:nvPr>
        </p:nvSpPr>
        <p:spPr/>
        <p:txBody>
          <a:bodyPr/>
          <a:lstStyle/>
          <a:p>
            <a:fld id="{BDDBA44C-803A-4CAE-98A8-C553C1F90D64}" type="slidenum">
              <a:rPr lang="en-US" smtClean="0"/>
              <a:t>1</a:t>
            </a:fld>
            <a:endParaRPr lang="en-US"/>
          </a:p>
        </p:txBody>
      </p:sp>
    </p:spTree>
    <p:extLst>
      <p:ext uri="{BB962C8B-B14F-4D97-AF65-F5344CB8AC3E}">
        <p14:creationId xmlns:p14="http://schemas.microsoft.com/office/powerpoint/2010/main" val="15992628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the choropleth, we used a line chart to show the trend of mortality rates from general factors and only ambient particulate matter in Southeast Asia from 1990 to 2019. In Malaysia, we not only have the rainy and hot seasons, but also the annual haze season, which was particularly severe in 2013. Since then, ASEAN and regional governments have implemented policies to tackle air pollution. The color </a:t>
            </a:r>
            <a:r>
              <a:rPr lang="en-US" dirty="0" err="1"/>
              <a:t>differnce</a:t>
            </a:r>
            <a:r>
              <a:rPr lang="en-US" dirty="0"/>
              <a:t> on the graph represent when these policies were introduced. </a:t>
            </a:r>
          </a:p>
          <a:p>
            <a:endParaRPr lang="en-MY" dirty="0"/>
          </a:p>
        </p:txBody>
      </p:sp>
      <p:sp>
        <p:nvSpPr>
          <p:cNvPr id="4" name="Slide Number Placeholder 3"/>
          <p:cNvSpPr>
            <a:spLocks noGrp="1"/>
          </p:cNvSpPr>
          <p:nvPr>
            <p:ph type="sldNum" sz="quarter" idx="5"/>
          </p:nvPr>
        </p:nvSpPr>
        <p:spPr/>
        <p:txBody>
          <a:bodyPr/>
          <a:lstStyle/>
          <a:p>
            <a:fld id="{BDDBA44C-803A-4CAE-98A8-C553C1F90D64}" type="slidenum">
              <a:rPr lang="en-US" smtClean="0"/>
              <a:t>10</a:t>
            </a:fld>
            <a:endParaRPr lang="en-US"/>
          </a:p>
        </p:txBody>
      </p:sp>
    </p:spTree>
    <p:extLst>
      <p:ext uri="{BB962C8B-B14F-4D97-AF65-F5344CB8AC3E}">
        <p14:creationId xmlns:p14="http://schemas.microsoft.com/office/powerpoint/2010/main" val="14449792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We also added colour code to show the key milestone in SEA to show when was the awareness to this issue rose, policies implemented </a:t>
            </a:r>
            <a:r>
              <a:rPr lang="en-MY"/>
              <a:t>and enforced.</a:t>
            </a:r>
            <a:endParaRPr lang="en-MY" dirty="0"/>
          </a:p>
        </p:txBody>
      </p:sp>
      <p:sp>
        <p:nvSpPr>
          <p:cNvPr id="4" name="Slide Number Placeholder 3"/>
          <p:cNvSpPr>
            <a:spLocks noGrp="1"/>
          </p:cNvSpPr>
          <p:nvPr>
            <p:ph type="sldNum" sz="quarter" idx="5"/>
          </p:nvPr>
        </p:nvSpPr>
        <p:spPr/>
        <p:txBody>
          <a:bodyPr/>
          <a:lstStyle/>
          <a:p>
            <a:fld id="{BDDBA44C-803A-4CAE-98A8-C553C1F90D64}" type="slidenum">
              <a:rPr lang="en-US" smtClean="0"/>
              <a:t>11</a:t>
            </a:fld>
            <a:endParaRPr lang="en-US"/>
          </a:p>
        </p:txBody>
      </p:sp>
    </p:spTree>
    <p:extLst>
      <p:ext uri="{BB962C8B-B14F-4D97-AF65-F5344CB8AC3E}">
        <p14:creationId xmlns:p14="http://schemas.microsoft.com/office/powerpoint/2010/main" val="9371309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C9182B-3365-3111-B92C-B35B10080A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24A64C-3E15-DDE2-EA3B-C7652317D1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33E0748-91F6-A74B-98D2-987C7851E13B}"/>
              </a:ext>
            </a:extLst>
          </p:cNvPr>
          <p:cNvSpPr>
            <a:spLocks noGrp="1"/>
          </p:cNvSpPr>
          <p:nvPr>
            <p:ph type="body" idx="1"/>
          </p:nvPr>
        </p:nvSpPr>
        <p:spPr/>
        <p:txBody>
          <a:bodyPr/>
          <a:lstStyle/>
          <a:p>
            <a:r>
              <a:rPr lang="en-MY" dirty="0"/>
              <a:t>These are our key questions, which would be answered later.</a:t>
            </a:r>
          </a:p>
        </p:txBody>
      </p:sp>
      <p:sp>
        <p:nvSpPr>
          <p:cNvPr id="4" name="Slide Number Placeholder 3">
            <a:extLst>
              <a:ext uri="{FF2B5EF4-FFF2-40B4-BE49-F238E27FC236}">
                <a16:creationId xmlns:a16="http://schemas.microsoft.com/office/drawing/2014/main" id="{C526D842-861A-60D6-6830-18A27F8FBDEE}"/>
              </a:ext>
            </a:extLst>
          </p:cNvPr>
          <p:cNvSpPr>
            <a:spLocks noGrp="1"/>
          </p:cNvSpPr>
          <p:nvPr>
            <p:ph type="sldNum" sz="quarter" idx="5"/>
          </p:nvPr>
        </p:nvSpPr>
        <p:spPr/>
        <p:txBody>
          <a:bodyPr/>
          <a:lstStyle/>
          <a:p>
            <a:fld id="{BDDBA44C-803A-4CAE-98A8-C553C1F90D64}" type="slidenum">
              <a:rPr lang="en-US" smtClean="0"/>
              <a:t>12</a:t>
            </a:fld>
            <a:endParaRPr lang="en-US"/>
          </a:p>
        </p:txBody>
      </p:sp>
    </p:spTree>
    <p:extLst>
      <p:ext uri="{BB962C8B-B14F-4D97-AF65-F5344CB8AC3E}">
        <p14:creationId xmlns:p14="http://schemas.microsoft.com/office/powerpoint/2010/main" val="37822158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17B797-4D4B-139A-6750-A2C1896FD8D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01BBAE-562C-90D7-E0CD-8D2327CEB47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201756-3810-4E21-83E9-73FF49FCCA8F}"/>
              </a:ext>
            </a:extLst>
          </p:cNvPr>
          <p:cNvSpPr>
            <a:spLocks noGrp="1"/>
          </p:cNvSpPr>
          <p:nvPr>
            <p:ph type="body" idx="1"/>
          </p:nvPr>
        </p:nvSpPr>
        <p:spPr/>
        <p:txBody>
          <a:bodyPr/>
          <a:lstStyle/>
          <a:p>
            <a:r>
              <a:rPr lang="en-US" dirty="0"/>
              <a:t>The problem we are addressing is the health impact or PM2.5 in southeast </a:t>
            </a:r>
            <a:r>
              <a:rPr lang="en-US" dirty="0" err="1"/>
              <a:t>asia</a:t>
            </a:r>
            <a:r>
              <a:rPr lang="en-US" dirty="0"/>
              <a:t> region, particularly on its mortality rate. This problem originates from industrial emissions, forest fire and even from the car smoke, which could lead us to long-term health impact, even death.</a:t>
            </a:r>
            <a:endParaRPr lang="en-MY" dirty="0"/>
          </a:p>
        </p:txBody>
      </p:sp>
      <p:sp>
        <p:nvSpPr>
          <p:cNvPr id="4" name="Slide Number Placeholder 3">
            <a:extLst>
              <a:ext uri="{FF2B5EF4-FFF2-40B4-BE49-F238E27FC236}">
                <a16:creationId xmlns:a16="http://schemas.microsoft.com/office/drawing/2014/main" id="{7B0786FE-B685-CC83-DCA9-C48FFAB6297B}"/>
              </a:ext>
            </a:extLst>
          </p:cNvPr>
          <p:cNvSpPr>
            <a:spLocks noGrp="1"/>
          </p:cNvSpPr>
          <p:nvPr>
            <p:ph type="sldNum" sz="quarter" idx="5"/>
          </p:nvPr>
        </p:nvSpPr>
        <p:spPr/>
        <p:txBody>
          <a:bodyPr/>
          <a:lstStyle/>
          <a:p>
            <a:fld id="{BDDBA44C-803A-4CAE-98A8-C553C1F90D64}" type="slidenum">
              <a:rPr lang="en-US" smtClean="0"/>
              <a:t>13</a:t>
            </a:fld>
            <a:endParaRPr lang="en-US"/>
          </a:p>
        </p:txBody>
      </p:sp>
    </p:spTree>
    <p:extLst>
      <p:ext uri="{BB962C8B-B14F-4D97-AF65-F5344CB8AC3E}">
        <p14:creationId xmlns:p14="http://schemas.microsoft.com/office/powerpoint/2010/main" val="39594758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63C803-4E95-8C24-D817-6756784170F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70167C4-A9E0-2395-8562-8BBC9A1ACE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01A163-C4BB-4293-19F7-C7BE409DE9E9}"/>
              </a:ext>
            </a:extLst>
          </p:cNvPr>
          <p:cNvSpPr>
            <a:spLocks noGrp="1"/>
          </p:cNvSpPr>
          <p:nvPr>
            <p:ph type="body" idx="1"/>
          </p:nvPr>
        </p:nvSpPr>
        <p:spPr/>
        <p:txBody>
          <a:bodyPr/>
          <a:lstStyle/>
          <a:p>
            <a:endParaRPr lang="en-US" dirty="0"/>
          </a:p>
          <a:p>
            <a:r>
              <a:rPr lang="en-US" dirty="0"/>
              <a:t>According to World Health Organization, WHO, about six hundred fifty thousands of deaths majorly caused by PM2.5 in Southeast </a:t>
            </a:r>
            <a:r>
              <a:rPr lang="en-US" dirty="0" err="1"/>
              <a:t>asia</a:t>
            </a:r>
            <a:r>
              <a:rPr lang="en-US" dirty="0"/>
              <a:t> during 2019. This is an issue not only limit to environment, but the public’s health too.</a:t>
            </a:r>
            <a:endParaRPr lang="en-MY" dirty="0"/>
          </a:p>
        </p:txBody>
      </p:sp>
      <p:sp>
        <p:nvSpPr>
          <p:cNvPr id="4" name="Slide Number Placeholder 3">
            <a:extLst>
              <a:ext uri="{FF2B5EF4-FFF2-40B4-BE49-F238E27FC236}">
                <a16:creationId xmlns:a16="http://schemas.microsoft.com/office/drawing/2014/main" id="{18CD6430-A7D6-68CB-0643-E1865BC978AC}"/>
              </a:ext>
            </a:extLst>
          </p:cNvPr>
          <p:cNvSpPr>
            <a:spLocks noGrp="1"/>
          </p:cNvSpPr>
          <p:nvPr>
            <p:ph type="sldNum" sz="quarter" idx="5"/>
          </p:nvPr>
        </p:nvSpPr>
        <p:spPr/>
        <p:txBody>
          <a:bodyPr/>
          <a:lstStyle/>
          <a:p>
            <a:fld id="{BDDBA44C-803A-4CAE-98A8-C553C1F90D64}" type="slidenum">
              <a:rPr lang="en-US" smtClean="0"/>
              <a:t>14</a:t>
            </a:fld>
            <a:endParaRPr lang="en-US"/>
          </a:p>
        </p:txBody>
      </p:sp>
    </p:spTree>
    <p:extLst>
      <p:ext uri="{BB962C8B-B14F-4D97-AF65-F5344CB8AC3E}">
        <p14:creationId xmlns:p14="http://schemas.microsoft.com/office/powerpoint/2010/main" val="41452480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E54434-6215-29AD-3C31-DAD1D7F9486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2CD111-9E9B-F375-DD87-F0BBEF9B673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2B2430B-E011-C0DB-7F62-DEFBD19BD4BD}"/>
              </a:ext>
            </a:extLst>
          </p:cNvPr>
          <p:cNvSpPr>
            <a:spLocks noGrp="1"/>
          </p:cNvSpPr>
          <p:nvPr>
            <p:ph type="body" idx="1"/>
          </p:nvPr>
        </p:nvSpPr>
        <p:spPr/>
        <p:txBody>
          <a:bodyPr/>
          <a:lstStyle/>
          <a:p>
            <a:r>
              <a:rPr lang="en-US" dirty="0"/>
              <a:t>The problem we are addressing is the health impact or PM2.5 in southeast </a:t>
            </a:r>
            <a:r>
              <a:rPr lang="en-US" dirty="0" err="1"/>
              <a:t>asia</a:t>
            </a:r>
            <a:r>
              <a:rPr lang="en-US" dirty="0"/>
              <a:t> region, particularly on its mortality rate. This problem originates from industrial emissions, forest fire and even from the car smoke, which could lead us to long-term health impact, even death.</a:t>
            </a:r>
            <a:endParaRPr lang="en-MY" dirty="0"/>
          </a:p>
        </p:txBody>
      </p:sp>
      <p:sp>
        <p:nvSpPr>
          <p:cNvPr id="4" name="Slide Number Placeholder 3">
            <a:extLst>
              <a:ext uri="{FF2B5EF4-FFF2-40B4-BE49-F238E27FC236}">
                <a16:creationId xmlns:a16="http://schemas.microsoft.com/office/drawing/2014/main" id="{BDFDCF04-E5F7-8077-7F56-3AFD324AB911}"/>
              </a:ext>
            </a:extLst>
          </p:cNvPr>
          <p:cNvSpPr>
            <a:spLocks noGrp="1"/>
          </p:cNvSpPr>
          <p:nvPr>
            <p:ph type="sldNum" sz="quarter" idx="5"/>
          </p:nvPr>
        </p:nvSpPr>
        <p:spPr/>
        <p:txBody>
          <a:bodyPr/>
          <a:lstStyle/>
          <a:p>
            <a:fld id="{BDDBA44C-803A-4CAE-98A8-C553C1F90D64}" type="slidenum">
              <a:rPr lang="en-US" smtClean="0"/>
              <a:t>15</a:t>
            </a:fld>
            <a:endParaRPr lang="en-US"/>
          </a:p>
        </p:txBody>
      </p:sp>
    </p:spTree>
    <p:extLst>
      <p:ext uri="{BB962C8B-B14F-4D97-AF65-F5344CB8AC3E}">
        <p14:creationId xmlns:p14="http://schemas.microsoft.com/office/powerpoint/2010/main" val="32174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we are addressing is the health impact or PM2.5 in southeast </a:t>
            </a:r>
            <a:r>
              <a:rPr lang="en-US" dirty="0" err="1"/>
              <a:t>asia</a:t>
            </a:r>
            <a:r>
              <a:rPr lang="en-US" dirty="0"/>
              <a:t> region, particularly on its mortality rate. This problem originates from industrial emissions, forest fire and even from the car smoke, which could lead us to long-term health impact, even death.</a:t>
            </a:r>
            <a:endParaRPr lang="en-MY" dirty="0"/>
          </a:p>
        </p:txBody>
      </p:sp>
      <p:sp>
        <p:nvSpPr>
          <p:cNvPr id="4" name="Slide Number Placeholder 3"/>
          <p:cNvSpPr>
            <a:spLocks noGrp="1"/>
          </p:cNvSpPr>
          <p:nvPr>
            <p:ph type="sldNum" sz="quarter" idx="5"/>
          </p:nvPr>
        </p:nvSpPr>
        <p:spPr/>
        <p:txBody>
          <a:bodyPr/>
          <a:lstStyle/>
          <a:p>
            <a:fld id="{BDDBA44C-803A-4CAE-98A8-C553C1F90D64}" type="slidenum">
              <a:rPr lang="en-US" smtClean="0"/>
              <a:t>2</a:t>
            </a:fld>
            <a:endParaRPr lang="en-US"/>
          </a:p>
        </p:txBody>
      </p:sp>
    </p:spTree>
    <p:extLst>
      <p:ext uri="{BB962C8B-B14F-4D97-AF65-F5344CB8AC3E}">
        <p14:creationId xmlns:p14="http://schemas.microsoft.com/office/powerpoint/2010/main" val="28068174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According to World Health Organization, WHO, about six hundred fifty thousands of deaths majorly caused by PM2.5 in Southeast </a:t>
            </a:r>
            <a:r>
              <a:rPr lang="en-US" dirty="0" err="1"/>
              <a:t>asia</a:t>
            </a:r>
            <a:r>
              <a:rPr lang="en-US" dirty="0"/>
              <a:t> during 2019. This is an issue not only limit to environment, but the public’s health too.</a:t>
            </a:r>
            <a:endParaRPr lang="en-MY" dirty="0"/>
          </a:p>
        </p:txBody>
      </p:sp>
      <p:sp>
        <p:nvSpPr>
          <p:cNvPr id="4" name="Slide Number Placeholder 3"/>
          <p:cNvSpPr>
            <a:spLocks noGrp="1"/>
          </p:cNvSpPr>
          <p:nvPr>
            <p:ph type="sldNum" sz="quarter" idx="5"/>
          </p:nvPr>
        </p:nvSpPr>
        <p:spPr/>
        <p:txBody>
          <a:bodyPr/>
          <a:lstStyle/>
          <a:p>
            <a:fld id="{BDDBA44C-803A-4CAE-98A8-C553C1F90D64}" type="slidenum">
              <a:rPr lang="en-US" smtClean="0"/>
              <a:t>3</a:t>
            </a:fld>
            <a:endParaRPr lang="en-US"/>
          </a:p>
        </p:txBody>
      </p:sp>
    </p:spTree>
    <p:extLst>
      <p:ext uri="{BB962C8B-B14F-4D97-AF65-F5344CB8AC3E}">
        <p14:creationId xmlns:p14="http://schemas.microsoft.com/office/powerpoint/2010/main" val="3041857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YOU, the general public is our target audience.</a:t>
            </a:r>
          </a:p>
        </p:txBody>
      </p:sp>
      <p:sp>
        <p:nvSpPr>
          <p:cNvPr id="4" name="Slide Number Placeholder 3"/>
          <p:cNvSpPr>
            <a:spLocks noGrp="1"/>
          </p:cNvSpPr>
          <p:nvPr>
            <p:ph type="sldNum" sz="quarter" idx="5"/>
          </p:nvPr>
        </p:nvSpPr>
        <p:spPr/>
        <p:txBody>
          <a:bodyPr/>
          <a:lstStyle/>
          <a:p>
            <a:fld id="{BDDBA44C-803A-4CAE-98A8-C553C1F90D64}" type="slidenum">
              <a:rPr lang="en-US" smtClean="0"/>
              <a:t>4</a:t>
            </a:fld>
            <a:endParaRPr lang="en-US"/>
          </a:p>
        </p:txBody>
      </p:sp>
    </p:spTree>
    <p:extLst>
      <p:ext uri="{BB962C8B-B14F-4D97-AF65-F5344CB8AC3E}">
        <p14:creationId xmlns:p14="http://schemas.microsoft.com/office/powerpoint/2010/main" val="251266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D8E974-A571-28B9-C96A-E244E0072A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30A1FC-EDA7-C358-2BA2-DE86D4BECF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11D4B8-5D35-13A3-D28C-7666F7C32A33}"/>
              </a:ext>
            </a:extLst>
          </p:cNvPr>
          <p:cNvSpPr>
            <a:spLocks noGrp="1"/>
          </p:cNvSpPr>
          <p:nvPr>
            <p:ph type="body" idx="1"/>
          </p:nvPr>
        </p:nvSpPr>
        <p:spPr/>
        <p:txBody>
          <a:bodyPr/>
          <a:lstStyle/>
          <a:p>
            <a:r>
              <a:rPr lang="en-MY" dirty="0"/>
              <a:t>These are our key questions, which would be answered later.</a:t>
            </a:r>
          </a:p>
        </p:txBody>
      </p:sp>
      <p:sp>
        <p:nvSpPr>
          <p:cNvPr id="4" name="Slide Number Placeholder 3">
            <a:extLst>
              <a:ext uri="{FF2B5EF4-FFF2-40B4-BE49-F238E27FC236}">
                <a16:creationId xmlns:a16="http://schemas.microsoft.com/office/drawing/2014/main" id="{C1016E86-A3F5-7E3D-D8DF-9A4EEA6D20C1}"/>
              </a:ext>
            </a:extLst>
          </p:cNvPr>
          <p:cNvSpPr>
            <a:spLocks noGrp="1"/>
          </p:cNvSpPr>
          <p:nvPr>
            <p:ph type="sldNum" sz="quarter" idx="5"/>
          </p:nvPr>
        </p:nvSpPr>
        <p:spPr/>
        <p:txBody>
          <a:bodyPr/>
          <a:lstStyle/>
          <a:p>
            <a:fld id="{BDDBA44C-803A-4CAE-98A8-C553C1F90D64}" type="slidenum">
              <a:rPr lang="en-US" smtClean="0"/>
              <a:t>5</a:t>
            </a:fld>
            <a:endParaRPr lang="en-US"/>
          </a:p>
        </p:txBody>
      </p:sp>
    </p:spTree>
    <p:extLst>
      <p:ext uri="{BB962C8B-B14F-4D97-AF65-F5344CB8AC3E}">
        <p14:creationId xmlns:p14="http://schemas.microsoft.com/office/powerpoint/2010/main" val="20226618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We have 2 main visualisations. First is</a:t>
            </a:r>
          </a:p>
        </p:txBody>
      </p:sp>
      <p:sp>
        <p:nvSpPr>
          <p:cNvPr id="4" name="Slide Number Placeholder 3"/>
          <p:cNvSpPr>
            <a:spLocks noGrp="1"/>
          </p:cNvSpPr>
          <p:nvPr>
            <p:ph type="sldNum" sz="quarter" idx="5"/>
          </p:nvPr>
        </p:nvSpPr>
        <p:spPr/>
        <p:txBody>
          <a:bodyPr/>
          <a:lstStyle/>
          <a:p>
            <a:fld id="{BDDBA44C-803A-4CAE-98A8-C553C1F90D64}" type="slidenum">
              <a:rPr lang="en-US" smtClean="0"/>
              <a:t>6</a:t>
            </a:fld>
            <a:endParaRPr lang="en-US"/>
          </a:p>
        </p:txBody>
      </p:sp>
    </p:spTree>
    <p:extLst>
      <p:ext uri="{BB962C8B-B14F-4D97-AF65-F5344CB8AC3E}">
        <p14:creationId xmlns:p14="http://schemas.microsoft.com/office/powerpoint/2010/main" val="2287013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Y" dirty="0"/>
              <a:t>First is choropleth. </a:t>
            </a:r>
            <a:r>
              <a:rPr lang="en-US" dirty="0"/>
              <a:t>It uses varying shades of color to show the intensity of mortality rates across countries. What’s more exciting is that you could adjust timeline sliders and hover over the countries to get the exact figure. There is a legend here for the user to estimate the rate clearly based on the </a:t>
            </a:r>
            <a:r>
              <a:rPr lang="en-US" dirty="0" err="1"/>
              <a:t>colour</a:t>
            </a:r>
            <a:r>
              <a:rPr lang="en-US" dirty="0"/>
              <a:t> code.</a:t>
            </a:r>
            <a:endParaRPr lang="en-MY" dirty="0"/>
          </a:p>
        </p:txBody>
      </p:sp>
      <p:sp>
        <p:nvSpPr>
          <p:cNvPr id="4" name="Slide Number Placeholder 3"/>
          <p:cNvSpPr>
            <a:spLocks noGrp="1"/>
          </p:cNvSpPr>
          <p:nvPr>
            <p:ph type="sldNum" sz="quarter" idx="5"/>
          </p:nvPr>
        </p:nvSpPr>
        <p:spPr/>
        <p:txBody>
          <a:bodyPr/>
          <a:lstStyle/>
          <a:p>
            <a:fld id="{BDDBA44C-803A-4CAE-98A8-C553C1F90D64}" type="slidenum">
              <a:rPr lang="en-US" smtClean="0"/>
              <a:t>7</a:t>
            </a:fld>
            <a:endParaRPr lang="en-US"/>
          </a:p>
        </p:txBody>
      </p:sp>
    </p:spTree>
    <p:extLst>
      <p:ext uri="{BB962C8B-B14F-4D97-AF65-F5344CB8AC3E}">
        <p14:creationId xmlns:p14="http://schemas.microsoft.com/office/powerpoint/2010/main" val="42738945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9E221E-9388-A3F1-FA6B-3F5558B6F5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E8BC1E-9168-F686-61A4-7DB3F5952B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2CC725-F50C-2E1E-64AD-0F791CE9AD80}"/>
              </a:ext>
            </a:extLst>
          </p:cNvPr>
          <p:cNvSpPr>
            <a:spLocks noGrp="1"/>
          </p:cNvSpPr>
          <p:nvPr>
            <p:ph type="body" idx="1"/>
          </p:nvPr>
        </p:nvSpPr>
        <p:spPr/>
        <p:txBody>
          <a:bodyPr/>
          <a:lstStyle/>
          <a:p>
            <a:r>
              <a:rPr lang="en-US" dirty="0"/>
              <a:t>And guess what? We also include an info panel and  You can also click on the age group you want to check, and the map will change between datasets. Ranking table on countries from the most mortality rate to the least is also given.</a:t>
            </a:r>
          </a:p>
          <a:p>
            <a:endParaRPr lang="en-US" dirty="0"/>
          </a:p>
          <a:p>
            <a:r>
              <a:rPr lang="en-US" dirty="0"/>
              <a:t>Now I shall pass my time to </a:t>
            </a:r>
            <a:r>
              <a:rPr lang="en-US" dirty="0" err="1"/>
              <a:t>mandy</a:t>
            </a:r>
            <a:endParaRPr lang="en-MY" dirty="0"/>
          </a:p>
        </p:txBody>
      </p:sp>
      <p:sp>
        <p:nvSpPr>
          <p:cNvPr id="4" name="Slide Number Placeholder 3">
            <a:extLst>
              <a:ext uri="{FF2B5EF4-FFF2-40B4-BE49-F238E27FC236}">
                <a16:creationId xmlns:a16="http://schemas.microsoft.com/office/drawing/2014/main" id="{E87A7021-D0B2-608F-E8B8-8D20AB70A584}"/>
              </a:ext>
            </a:extLst>
          </p:cNvPr>
          <p:cNvSpPr>
            <a:spLocks noGrp="1"/>
          </p:cNvSpPr>
          <p:nvPr>
            <p:ph type="sldNum" sz="quarter" idx="5"/>
          </p:nvPr>
        </p:nvSpPr>
        <p:spPr/>
        <p:txBody>
          <a:bodyPr/>
          <a:lstStyle/>
          <a:p>
            <a:fld id="{BDDBA44C-803A-4CAE-98A8-C553C1F90D64}" type="slidenum">
              <a:rPr lang="en-US" smtClean="0"/>
              <a:t>8</a:t>
            </a:fld>
            <a:endParaRPr lang="en-US"/>
          </a:p>
        </p:txBody>
      </p:sp>
    </p:spTree>
    <p:extLst>
      <p:ext uri="{BB962C8B-B14F-4D97-AF65-F5344CB8AC3E}">
        <p14:creationId xmlns:p14="http://schemas.microsoft.com/office/powerpoint/2010/main" val="33058949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included a bar chart to visualize the difference of mortality rate for the age groups to show the contrast.</a:t>
            </a:r>
            <a:endParaRPr lang="en-MY" dirty="0"/>
          </a:p>
        </p:txBody>
      </p:sp>
      <p:sp>
        <p:nvSpPr>
          <p:cNvPr id="4" name="Slide Number Placeholder 3"/>
          <p:cNvSpPr>
            <a:spLocks noGrp="1"/>
          </p:cNvSpPr>
          <p:nvPr>
            <p:ph type="sldNum" sz="quarter" idx="5"/>
          </p:nvPr>
        </p:nvSpPr>
        <p:spPr/>
        <p:txBody>
          <a:bodyPr/>
          <a:lstStyle/>
          <a:p>
            <a:fld id="{BDDBA44C-803A-4CAE-98A8-C553C1F90D64}" type="slidenum">
              <a:rPr lang="en-US" smtClean="0"/>
              <a:t>9</a:t>
            </a:fld>
            <a:endParaRPr lang="en-US"/>
          </a:p>
        </p:txBody>
      </p:sp>
    </p:spTree>
    <p:extLst>
      <p:ext uri="{BB962C8B-B14F-4D97-AF65-F5344CB8AC3E}">
        <p14:creationId xmlns:p14="http://schemas.microsoft.com/office/powerpoint/2010/main" val="2895061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44791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82144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92155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32845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32134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4593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161E653-5443-4277-BD23-79FAFD787EB7}"/>
              </a:ext>
            </a:extLst>
          </p:cNvPr>
          <p:cNvSpPr>
            <a:spLocks noGrp="1"/>
          </p:cNvSpPr>
          <p:nvPr>
            <p:ph type="pic" sz="quarter" idx="10"/>
          </p:nvPr>
        </p:nvSpPr>
        <p:spPr>
          <a:xfrm>
            <a:off x="1259237" y="1266865"/>
            <a:ext cx="2268016" cy="4124267"/>
          </a:xfrm>
          <a:custGeom>
            <a:avLst/>
            <a:gdLst>
              <a:gd name="connsiteX0" fmla="*/ 1095718 w 2268016"/>
              <a:gd name="connsiteY0" fmla="*/ 730721 h 4124267"/>
              <a:gd name="connsiteX1" fmla="*/ 789388 w 2268016"/>
              <a:gd name="connsiteY1" fmla="*/ 2816789 h 4124267"/>
              <a:gd name="connsiteX2" fmla="*/ 1413832 w 2268016"/>
              <a:gd name="connsiteY2" fmla="*/ 2816789 h 4124267"/>
              <a:gd name="connsiteX3" fmla="*/ 1107502 w 2268016"/>
              <a:gd name="connsiteY3" fmla="*/ 730721 h 4124267"/>
              <a:gd name="connsiteX4" fmla="*/ 659786 w 2268016"/>
              <a:gd name="connsiteY4" fmla="*/ 0 h 4124267"/>
              <a:gd name="connsiteX5" fmla="*/ 1608231 w 2268016"/>
              <a:gd name="connsiteY5" fmla="*/ 0 h 4124267"/>
              <a:gd name="connsiteX6" fmla="*/ 2268016 w 2268016"/>
              <a:gd name="connsiteY6" fmla="*/ 4124267 h 4124267"/>
              <a:gd name="connsiteX7" fmla="*/ 1614127 w 2268016"/>
              <a:gd name="connsiteY7" fmla="*/ 4124267 h 4124267"/>
              <a:gd name="connsiteX8" fmla="*/ 1502196 w 2268016"/>
              <a:gd name="connsiteY8" fmla="*/ 3375876 h 4124267"/>
              <a:gd name="connsiteX9" fmla="*/ 706911 w 2268016"/>
              <a:gd name="connsiteY9" fmla="*/ 3375876 h 4124267"/>
              <a:gd name="connsiteX10" fmla="*/ 594989 w 2268016"/>
              <a:gd name="connsiteY10" fmla="*/ 4124267 h 4124267"/>
              <a:gd name="connsiteX11" fmla="*/ 0 w 2268016"/>
              <a:gd name="connsiteY11" fmla="*/ 4124267 h 412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8016" h="4124267">
                <a:moveTo>
                  <a:pt x="1095718" y="730721"/>
                </a:moveTo>
                <a:lnTo>
                  <a:pt x="789388" y="2816789"/>
                </a:lnTo>
                <a:lnTo>
                  <a:pt x="1413832" y="2816789"/>
                </a:lnTo>
                <a:lnTo>
                  <a:pt x="1107502" y="730721"/>
                </a:lnTo>
                <a:close/>
                <a:moveTo>
                  <a:pt x="659786" y="0"/>
                </a:moveTo>
                <a:lnTo>
                  <a:pt x="1608231" y="0"/>
                </a:lnTo>
                <a:lnTo>
                  <a:pt x="2268016" y="4124267"/>
                </a:lnTo>
                <a:lnTo>
                  <a:pt x="1614127" y="4124267"/>
                </a:lnTo>
                <a:lnTo>
                  <a:pt x="1502196" y="3375876"/>
                </a:lnTo>
                <a:lnTo>
                  <a:pt x="706911" y="3375876"/>
                </a:lnTo>
                <a:lnTo>
                  <a:pt x="594989" y="4124267"/>
                </a:lnTo>
                <a:lnTo>
                  <a:pt x="0" y="4124267"/>
                </a:lnTo>
                <a:close/>
              </a:path>
            </a:pathLst>
          </a:custGeom>
        </p:spPr>
        <p:txBody>
          <a:bodyPr wrap="square">
            <a:noAutofit/>
          </a:bodyPr>
          <a:lstStyle/>
          <a:p>
            <a:endParaRPr lang="en-US"/>
          </a:p>
        </p:txBody>
      </p:sp>
    </p:spTree>
    <p:extLst>
      <p:ext uri="{BB962C8B-B14F-4D97-AF65-F5344CB8AC3E}">
        <p14:creationId xmlns:p14="http://schemas.microsoft.com/office/powerpoint/2010/main" val="14107275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21553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19077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60179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2998481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01065108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3" name="Picture Placeholder 7">
            <a:extLst>
              <a:ext uri="{FF2B5EF4-FFF2-40B4-BE49-F238E27FC236}">
                <a16:creationId xmlns:a16="http://schemas.microsoft.com/office/drawing/2014/main" id="{61E6A819-50A9-4F21-9E7D-B09F9FA14AA2}"/>
              </a:ext>
            </a:extLst>
          </p:cNvPr>
          <p:cNvSpPr>
            <a:spLocks noGrp="1"/>
          </p:cNvSpPr>
          <p:nvPr>
            <p:ph type="pic" sz="quarter" idx="10"/>
          </p:nvPr>
        </p:nvSpPr>
        <p:spPr>
          <a:xfrm>
            <a:off x="0" y="0"/>
            <a:ext cx="12192000" cy="6858000"/>
          </a:xfrm>
          <a:prstGeom prst="rect">
            <a:avLst/>
          </a:prstGeom>
        </p:spPr>
        <p:txBody>
          <a:bodyPr/>
          <a:lstStyle/>
          <a:p>
            <a:endParaRPr lang="en-US"/>
          </a:p>
        </p:txBody>
      </p:sp>
      <p:sp>
        <p:nvSpPr>
          <p:cNvPr id="4" name="Picture Placeholder 5">
            <a:extLst>
              <a:ext uri="{FF2B5EF4-FFF2-40B4-BE49-F238E27FC236}">
                <a16:creationId xmlns:a16="http://schemas.microsoft.com/office/drawing/2014/main" id="{07E23C8A-1ABE-49E4-94A9-17D3D3A6A128}"/>
              </a:ext>
            </a:extLst>
          </p:cNvPr>
          <p:cNvSpPr>
            <a:spLocks noGrp="1"/>
          </p:cNvSpPr>
          <p:nvPr>
            <p:ph type="pic" sz="quarter" idx="11"/>
          </p:nvPr>
        </p:nvSpPr>
        <p:spPr>
          <a:xfrm>
            <a:off x="1562100" y="1657350"/>
            <a:ext cx="3638550" cy="3638550"/>
          </a:xfrm>
          <a:custGeom>
            <a:avLst/>
            <a:gdLst>
              <a:gd name="connsiteX0" fmla="*/ 0 w 3638550"/>
              <a:gd name="connsiteY0" fmla="*/ 0 h 3638550"/>
              <a:gd name="connsiteX1" fmla="*/ 3638550 w 3638550"/>
              <a:gd name="connsiteY1" fmla="*/ 0 h 3638550"/>
              <a:gd name="connsiteX2" fmla="*/ 3638550 w 3638550"/>
              <a:gd name="connsiteY2" fmla="*/ 3638550 h 3638550"/>
              <a:gd name="connsiteX3" fmla="*/ 0 w 3638550"/>
              <a:gd name="connsiteY3" fmla="*/ 3638550 h 3638550"/>
            </a:gdLst>
            <a:ahLst/>
            <a:cxnLst>
              <a:cxn ang="0">
                <a:pos x="connsiteX0" y="connsiteY0"/>
              </a:cxn>
              <a:cxn ang="0">
                <a:pos x="connsiteX1" y="connsiteY1"/>
              </a:cxn>
              <a:cxn ang="0">
                <a:pos x="connsiteX2" y="connsiteY2"/>
              </a:cxn>
              <a:cxn ang="0">
                <a:pos x="connsiteX3" y="connsiteY3"/>
              </a:cxn>
            </a:cxnLst>
            <a:rect l="l" t="t" r="r" b="b"/>
            <a:pathLst>
              <a:path w="3638550" h="3638550">
                <a:moveTo>
                  <a:pt x="0" y="0"/>
                </a:moveTo>
                <a:lnTo>
                  <a:pt x="3638550" y="0"/>
                </a:lnTo>
                <a:lnTo>
                  <a:pt x="3638550" y="3638550"/>
                </a:lnTo>
                <a:lnTo>
                  <a:pt x="0" y="3638550"/>
                </a:lnTo>
                <a:close/>
              </a:path>
            </a:pathLst>
          </a:custGeom>
        </p:spPr>
        <p:txBody>
          <a:bodyPr wrap="square">
            <a:noAutofit/>
          </a:bodyPr>
          <a:lstStyle/>
          <a:p>
            <a:endParaRPr lang="en-US"/>
          </a:p>
        </p:txBody>
      </p:sp>
    </p:spTree>
    <p:extLst>
      <p:ext uri="{BB962C8B-B14F-4D97-AF65-F5344CB8AC3E}">
        <p14:creationId xmlns:p14="http://schemas.microsoft.com/office/powerpoint/2010/main" val="21100125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17506953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2973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827D332F-CE13-44B7-9BBD-CB68E38CA5A5}"/>
              </a:ext>
            </a:extLst>
          </p:cNvPr>
          <p:cNvSpPr>
            <a:spLocks noGrp="1"/>
          </p:cNvSpPr>
          <p:nvPr>
            <p:ph type="pic" sz="quarter" idx="10"/>
          </p:nvPr>
        </p:nvSpPr>
        <p:spPr>
          <a:xfrm>
            <a:off x="6607503" y="1094108"/>
            <a:ext cx="3745090" cy="3050360"/>
          </a:xfrm>
          <a:custGeom>
            <a:avLst/>
            <a:gdLst>
              <a:gd name="connsiteX0" fmla="*/ 0 w 3745090"/>
              <a:gd name="connsiteY0" fmla="*/ 0 h 3050360"/>
              <a:gd name="connsiteX1" fmla="*/ 3745090 w 3745090"/>
              <a:gd name="connsiteY1" fmla="*/ 0 h 3050360"/>
              <a:gd name="connsiteX2" fmla="*/ 3745090 w 3745090"/>
              <a:gd name="connsiteY2" fmla="*/ 3050360 h 3050360"/>
              <a:gd name="connsiteX3" fmla="*/ 0 w 3745090"/>
              <a:gd name="connsiteY3" fmla="*/ 3050360 h 3050360"/>
            </a:gdLst>
            <a:ahLst/>
            <a:cxnLst>
              <a:cxn ang="0">
                <a:pos x="connsiteX0" y="connsiteY0"/>
              </a:cxn>
              <a:cxn ang="0">
                <a:pos x="connsiteX1" y="connsiteY1"/>
              </a:cxn>
              <a:cxn ang="0">
                <a:pos x="connsiteX2" y="connsiteY2"/>
              </a:cxn>
              <a:cxn ang="0">
                <a:pos x="connsiteX3" y="connsiteY3"/>
              </a:cxn>
            </a:cxnLst>
            <a:rect l="l" t="t" r="r" b="b"/>
            <a:pathLst>
              <a:path w="3745090" h="3050360">
                <a:moveTo>
                  <a:pt x="0" y="0"/>
                </a:moveTo>
                <a:lnTo>
                  <a:pt x="3745090" y="0"/>
                </a:lnTo>
                <a:lnTo>
                  <a:pt x="3745090" y="3050360"/>
                </a:lnTo>
                <a:lnTo>
                  <a:pt x="0" y="3050360"/>
                </a:lnTo>
                <a:close/>
              </a:path>
            </a:pathLst>
          </a:custGeom>
        </p:spPr>
        <p:txBody>
          <a:bodyPr wrap="square">
            <a:noAutofit/>
          </a:bodyPr>
          <a:lstStyle/>
          <a:p>
            <a:endParaRPr lang="en-US"/>
          </a:p>
        </p:txBody>
      </p:sp>
    </p:spTree>
    <p:extLst>
      <p:ext uri="{BB962C8B-B14F-4D97-AF65-F5344CB8AC3E}">
        <p14:creationId xmlns:p14="http://schemas.microsoft.com/office/powerpoint/2010/main" val="33383106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91413497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972075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35512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250498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FD9B416-D374-4FA1-AF6C-D3F7B54190F8}"/>
              </a:ext>
            </a:extLst>
          </p:cNvPr>
          <p:cNvSpPr>
            <a:spLocks noGrp="1"/>
          </p:cNvSpPr>
          <p:nvPr>
            <p:ph type="pic" sz="quarter" idx="10"/>
          </p:nvPr>
        </p:nvSpPr>
        <p:spPr>
          <a:xfrm>
            <a:off x="3590925" y="-1"/>
            <a:ext cx="5010150" cy="2505076"/>
          </a:xfrm>
          <a:custGeom>
            <a:avLst/>
            <a:gdLst>
              <a:gd name="connsiteX0" fmla="*/ 0 w 5010150"/>
              <a:gd name="connsiteY0" fmla="*/ 0 h 2505076"/>
              <a:gd name="connsiteX1" fmla="*/ 5010150 w 5010150"/>
              <a:gd name="connsiteY1" fmla="*/ 0 h 2505076"/>
              <a:gd name="connsiteX2" fmla="*/ 5010150 w 5010150"/>
              <a:gd name="connsiteY2" fmla="*/ 1 h 2505076"/>
              <a:gd name="connsiteX3" fmla="*/ 2505075 w 5010150"/>
              <a:gd name="connsiteY3" fmla="*/ 2505076 h 2505076"/>
              <a:gd name="connsiteX4" fmla="*/ 0 w 5010150"/>
              <a:gd name="connsiteY4" fmla="*/ 1 h 25050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10150" h="2505076">
                <a:moveTo>
                  <a:pt x="0" y="0"/>
                </a:moveTo>
                <a:lnTo>
                  <a:pt x="5010150" y="0"/>
                </a:lnTo>
                <a:lnTo>
                  <a:pt x="5010150" y="1"/>
                </a:lnTo>
                <a:cubicBezTo>
                  <a:pt x="5010150" y="1383516"/>
                  <a:pt x="3888590" y="2505076"/>
                  <a:pt x="2505075" y="2505076"/>
                </a:cubicBezTo>
                <a:cubicBezTo>
                  <a:pt x="1121560" y="2505076"/>
                  <a:pt x="0" y="1383516"/>
                  <a:pt x="0" y="1"/>
                </a:cubicBezTo>
                <a:close/>
              </a:path>
            </a:pathLst>
          </a:custGeom>
        </p:spPr>
        <p:txBody>
          <a:bodyPr wrap="square">
            <a:noAutofit/>
          </a:bodyPr>
          <a:lstStyle/>
          <a:p>
            <a:endParaRPr lang="en-US"/>
          </a:p>
        </p:txBody>
      </p:sp>
    </p:spTree>
    <p:extLst>
      <p:ext uri="{BB962C8B-B14F-4D97-AF65-F5344CB8AC3E}">
        <p14:creationId xmlns:p14="http://schemas.microsoft.com/office/powerpoint/2010/main" val="184752704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18F0FD55-08E1-4909-9207-CC067D9BB115}"/>
              </a:ext>
            </a:extLst>
          </p:cNvPr>
          <p:cNvSpPr>
            <a:spLocks noGrp="1"/>
          </p:cNvSpPr>
          <p:nvPr>
            <p:ph type="pic" sz="quarter" idx="10"/>
          </p:nvPr>
        </p:nvSpPr>
        <p:spPr>
          <a:xfrm>
            <a:off x="1504070" y="0"/>
            <a:ext cx="4191880" cy="6858000"/>
          </a:xfrm>
          <a:custGeom>
            <a:avLst/>
            <a:gdLst>
              <a:gd name="connsiteX0" fmla="*/ 510470 w 4191880"/>
              <a:gd name="connsiteY0" fmla="*/ 4972050 h 6858000"/>
              <a:gd name="connsiteX1" fmla="*/ 1696330 w 4191880"/>
              <a:gd name="connsiteY1" fmla="*/ 4972050 h 6858000"/>
              <a:gd name="connsiteX2" fmla="*/ 1185860 w 4191880"/>
              <a:gd name="connsiteY2" fmla="*/ 6858000 h 6858000"/>
              <a:gd name="connsiteX3" fmla="*/ 0 w 4191880"/>
              <a:gd name="connsiteY3" fmla="*/ 6858000 h 6858000"/>
              <a:gd name="connsiteX4" fmla="*/ 3006020 w 4191880"/>
              <a:gd name="connsiteY4" fmla="*/ 647700 h 6858000"/>
              <a:gd name="connsiteX5" fmla="*/ 4191880 w 4191880"/>
              <a:gd name="connsiteY5" fmla="*/ 647700 h 6858000"/>
              <a:gd name="connsiteX6" fmla="*/ 2882190 w 4191880"/>
              <a:gd name="connsiteY6" fmla="*/ 5486400 h 6858000"/>
              <a:gd name="connsiteX7" fmla="*/ 1696330 w 4191880"/>
              <a:gd name="connsiteY7" fmla="*/ 5486400 h 6858000"/>
              <a:gd name="connsiteX8" fmla="*/ 1863020 w 4191880"/>
              <a:gd name="connsiteY8" fmla="*/ 0 h 6858000"/>
              <a:gd name="connsiteX9" fmla="*/ 3048880 w 4191880"/>
              <a:gd name="connsiteY9" fmla="*/ 0 h 6858000"/>
              <a:gd name="connsiteX10" fmla="*/ 1739190 w 4191880"/>
              <a:gd name="connsiteY10" fmla="*/ 4838700 h 6858000"/>
              <a:gd name="connsiteX11" fmla="*/ 553330 w 4191880"/>
              <a:gd name="connsiteY11" fmla="*/ 48387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91880" h="6858000">
                <a:moveTo>
                  <a:pt x="510470" y="4972050"/>
                </a:moveTo>
                <a:lnTo>
                  <a:pt x="1696330" y="4972050"/>
                </a:lnTo>
                <a:lnTo>
                  <a:pt x="1185860" y="6858000"/>
                </a:lnTo>
                <a:lnTo>
                  <a:pt x="0" y="6858000"/>
                </a:lnTo>
                <a:close/>
                <a:moveTo>
                  <a:pt x="3006020" y="647700"/>
                </a:moveTo>
                <a:lnTo>
                  <a:pt x="4191880" y="647700"/>
                </a:lnTo>
                <a:lnTo>
                  <a:pt x="2882190" y="5486400"/>
                </a:lnTo>
                <a:lnTo>
                  <a:pt x="1696330" y="5486400"/>
                </a:lnTo>
                <a:close/>
                <a:moveTo>
                  <a:pt x="1863020" y="0"/>
                </a:moveTo>
                <a:lnTo>
                  <a:pt x="3048880" y="0"/>
                </a:lnTo>
                <a:lnTo>
                  <a:pt x="1739190" y="4838700"/>
                </a:lnTo>
                <a:lnTo>
                  <a:pt x="553330" y="4838700"/>
                </a:lnTo>
                <a:close/>
              </a:path>
            </a:pathLst>
          </a:custGeom>
        </p:spPr>
        <p:txBody>
          <a:bodyPr wrap="square">
            <a:noAutofit/>
          </a:bodyPr>
          <a:lstStyle/>
          <a:p>
            <a:endParaRPr lang="en-US"/>
          </a:p>
        </p:txBody>
      </p:sp>
    </p:spTree>
    <p:extLst>
      <p:ext uri="{BB962C8B-B14F-4D97-AF65-F5344CB8AC3E}">
        <p14:creationId xmlns:p14="http://schemas.microsoft.com/office/powerpoint/2010/main" val="42669551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5918454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AA5AAB9F-1BB4-4922-AEC5-7E74FD8F0532}"/>
              </a:ext>
            </a:extLst>
          </p:cNvPr>
          <p:cNvSpPr>
            <a:spLocks noGrp="1"/>
          </p:cNvSpPr>
          <p:nvPr>
            <p:ph type="pic" sz="quarter" idx="10"/>
          </p:nvPr>
        </p:nvSpPr>
        <p:spPr>
          <a:xfrm>
            <a:off x="304800" y="457200"/>
            <a:ext cx="1600200" cy="5867400"/>
          </a:xfrm>
          <a:prstGeom prst="rect">
            <a:avLst/>
          </a:prstGeom>
        </p:spPr>
        <p:txBody>
          <a:bodyPr/>
          <a:lstStyle/>
          <a:p>
            <a:endParaRPr lang="en-US"/>
          </a:p>
        </p:txBody>
      </p:sp>
      <p:sp>
        <p:nvSpPr>
          <p:cNvPr id="6" name="Picture Placeholder 5">
            <a:extLst>
              <a:ext uri="{FF2B5EF4-FFF2-40B4-BE49-F238E27FC236}">
                <a16:creationId xmlns:a16="http://schemas.microsoft.com/office/drawing/2014/main" id="{886F82B0-12D0-4241-9B13-095AF4F491C6}"/>
              </a:ext>
            </a:extLst>
          </p:cNvPr>
          <p:cNvSpPr>
            <a:spLocks noGrp="1"/>
          </p:cNvSpPr>
          <p:nvPr>
            <p:ph type="pic" sz="quarter" idx="11"/>
          </p:nvPr>
        </p:nvSpPr>
        <p:spPr>
          <a:xfrm>
            <a:off x="8153400" y="457200"/>
            <a:ext cx="3733800" cy="5867400"/>
          </a:xfrm>
          <a:prstGeom prst="rect">
            <a:avLst/>
          </a:prstGeom>
        </p:spPr>
        <p:txBody>
          <a:bodyPr/>
          <a:lstStyle/>
          <a:p>
            <a:endParaRPr lang="en-US"/>
          </a:p>
        </p:txBody>
      </p:sp>
      <p:sp>
        <p:nvSpPr>
          <p:cNvPr id="9" name="Picture Placeholder 3">
            <a:extLst>
              <a:ext uri="{FF2B5EF4-FFF2-40B4-BE49-F238E27FC236}">
                <a16:creationId xmlns:a16="http://schemas.microsoft.com/office/drawing/2014/main" id="{1CCE265D-0C82-4DF3-8219-A8316FB6AC5B}"/>
              </a:ext>
            </a:extLst>
          </p:cNvPr>
          <p:cNvSpPr>
            <a:spLocks noGrp="1"/>
          </p:cNvSpPr>
          <p:nvPr>
            <p:ph type="pic" sz="quarter" idx="12"/>
          </p:nvPr>
        </p:nvSpPr>
        <p:spPr>
          <a:xfrm>
            <a:off x="1905000" y="457200"/>
            <a:ext cx="1638300" cy="5867400"/>
          </a:xfrm>
          <a:prstGeom prst="rect">
            <a:avLst/>
          </a:prstGeom>
        </p:spPr>
        <p:txBody>
          <a:bodyPr/>
          <a:lstStyle/>
          <a:p>
            <a:endParaRPr lang="en-US"/>
          </a:p>
        </p:txBody>
      </p:sp>
    </p:spTree>
    <p:extLst>
      <p:ext uri="{BB962C8B-B14F-4D97-AF65-F5344CB8AC3E}">
        <p14:creationId xmlns:p14="http://schemas.microsoft.com/office/powerpoint/2010/main" val="269496198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103156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762CB2BF-CE1E-4388-B8F6-685E844AC77F}"/>
              </a:ext>
            </a:extLst>
          </p:cNvPr>
          <p:cNvSpPr>
            <a:spLocks noGrp="1"/>
          </p:cNvSpPr>
          <p:nvPr>
            <p:ph type="pic" sz="quarter" idx="10"/>
          </p:nvPr>
        </p:nvSpPr>
        <p:spPr>
          <a:xfrm>
            <a:off x="7650052" y="523792"/>
            <a:ext cx="3876541" cy="5810416"/>
          </a:xfrm>
          <a:custGeom>
            <a:avLst/>
            <a:gdLst>
              <a:gd name="connsiteX0" fmla="*/ 656087 w 3876541"/>
              <a:gd name="connsiteY0" fmla="*/ 1222688 h 5810416"/>
              <a:gd name="connsiteX1" fmla="*/ 1031030 w 3876541"/>
              <a:gd name="connsiteY1" fmla="*/ 4587727 h 5810416"/>
              <a:gd name="connsiteX2" fmla="*/ 1756880 w 3876541"/>
              <a:gd name="connsiteY2" fmla="*/ 4587727 h 5810416"/>
              <a:gd name="connsiteX3" fmla="*/ 1944351 w 3876541"/>
              <a:gd name="connsiteY3" fmla="*/ 2794650 h 5810416"/>
              <a:gd name="connsiteX4" fmla="*/ 1953965 w 3876541"/>
              <a:gd name="connsiteY4" fmla="*/ 2794650 h 5810416"/>
              <a:gd name="connsiteX5" fmla="*/ 2141437 w 3876541"/>
              <a:gd name="connsiteY5" fmla="*/ 4587727 h 5810416"/>
              <a:gd name="connsiteX6" fmla="*/ 2843253 w 3876541"/>
              <a:gd name="connsiteY6" fmla="*/ 4587727 h 5810416"/>
              <a:gd name="connsiteX7" fmla="*/ 3218181 w 3876541"/>
              <a:gd name="connsiteY7" fmla="*/ 1222688 h 5810416"/>
              <a:gd name="connsiteX8" fmla="*/ 2756727 w 3876541"/>
              <a:gd name="connsiteY8" fmla="*/ 1222688 h 5810416"/>
              <a:gd name="connsiteX9" fmla="*/ 2487538 w 3876541"/>
              <a:gd name="connsiteY9" fmla="*/ 3895494 h 5810416"/>
              <a:gd name="connsiteX10" fmla="*/ 2477924 w 3876541"/>
              <a:gd name="connsiteY10" fmla="*/ 3895494 h 5810416"/>
              <a:gd name="connsiteX11" fmla="*/ 2218349 w 3876541"/>
              <a:gd name="connsiteY11" fmla="*/ 1222688 h 5810416"/>
              <a:gd name="connsiteX12" fmla="*/ 1708811 w 3876541"/>
              <a:gd name="connsiteY12" fmla="*/ 1222688 h 5810416"/>
              <a:gd name="connsiteX13" fmla="*/ 1458849 w 3876541"/>
              <a:gd name="connsiteY13" fmla="*/ 3876264 h 5810416"/>
              <a:gd name="connsiteX14" fmla="*/ 1449235 w 3876541"/>
              <a:gd name="connsiteY14" fmla="*/ 3876264 h 5810416"/>
              <a:gd name="connsiteX15" fmla="*/ 1170432 w 3876541"/>
              <a:gd name="connsiteY15" fmla="*/ 1222688 h 5810416"/>
              <a:gd name="connsiteX16" fmla="*/ 0 w 3876541"/>
              <a:gd name="connsiteY16" fmla="*/ 0 h 5810416"/>
              <a:gd name="connsiteX17" fmla="*/ 3876541 w 3876541"/>
              <a:gd name="connsiteY17" fmla="*/ 0 h 5810416"/>
              <a:gd name="connsiteX18" fmla="*/ 3876541 w 3876541"/>
              <a:gd name="connsiteY18" fmla="*/ 5810416 h 5810416"/>
              <a:gd name="connsiteX19" fmla="*/ 0 w 3876541"/>
              <a:gd name="connsiteY19" fmla="*/ 5810416 h 5810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76541" h="5810416">
                <a:moveTo>
                  <a:pt x="656087" y="1222688"/>
                </a:moveTo>
                <a:lnTo>
                  <a:pt x="1031030" y="4587727"/>
                </a:lnTo>
                <a:lnTo>
                  <a:pt x="1756880" y="4587727"/>
                </a:lnTo>
                <a:lnTo>
                  <a:pt x="1944351" y="2794650"/>
                </a:lnTo>
                <a:lnTo>
                  <a:pt x="1953965" y="2794650"/>
                </a:lnTo>
                <a:lnTo>
                  <a:pt x="2141437" y="4587727"/>
                </a:lnTo>
                <a:lnTo>
                  <a:pt x="2843253" y="4587727"/>
                </a:lnTo>
                <a:lnTo>
                  <a:pt x="3218181" y="1222688"/>
                </a:lnTo>
                <a:lnTo>
                  <a:pt x="2756727" y="1222688"/>
                </a:lnTo>
                <a:lnTo>
                  <a:pt x="2487538" y="3895494"/>
                </a:lnTo>
                <a:lnTo>
                  <a:pt x="2477924" y="3895494"/>
                </a:lnTo>
                <a:lnTo>
                  <a:pt x="2218349" y="1222688"/>
                </a:lnTo>
                <a:lnTo>
                  <a:pt x="1708811" y="1222688"/>
                </a:lnTo>
                <a:lnTo>
                  <a:pt x="1458849" y="3876264"/>
                </a:lnTo>
                <a:lnTo>
                  <a:pt x="1449235" y="3876264"/>
                </a:lnTo>
                <a:lnTo>
                  <a:pt x="1170432" y="1222688"/>
                </a:lnTo>
                <a:close/>
                <a:moveTo>
                  <a:pt x="0" y="0"/>
                </a:moveTo>
                <a:lnTo>
                  <a:pt x="3876541" y="0"/>
                </a:lnTo>
                <a:lnTo>
                  <a:pt x="3876541" y="5810416"/>
                </a:lnTo>
                <a:lnTo>
                  <a:pt x="0" y="5810416"/>
                </a:lnTo>
                <a:close/>
              </a:path>
            </a:pathLst>
          </a:custGeom>
        </p:spPr>
        <p:txBody>
          <a:bodyPr wrap="square">
            <a:noAutofit/>
          </a:bodyPr>
          <a:lstStyle/>
          <a:p>
            <a:endParaRPr lang="en-US"/>
          </a:p>
        </p:txBody>
      </p:sp>
    </p:spTree>
    <p:extLst>
      <p:ext uri="{BB962C8B-B14F-4D97-AF65-F5344CB8AC3E}">
        <p14:creationId xmlns:p14="http://schemas.microsoft.com/office/powerpoint/2010/main" val="74412302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112842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04874507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7327086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53899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206FD8B6-AECD-4443-BC08-A501F7CB6A21}"/>
              </a:ext>
            </a:extLst>
          </p:cNvPr>
          <p:cNvSpPr>
            <a:spLocks noGrp="1"/>
          </p:cNvSpPr>
          <p:nvPr>
            <p:ph type="pic" sz="quarter" idx="10"/>
          </p:nvPr>
        </p:nvSpPr>
        <p:spPr>
          <a:xfrm>
            <a:off x="2191657" y="754630"/>
            <a:ext cx="3903663" cy="5348742"/>
          </a:xfrm>
          <a:prstGeom prst="rect">
            <a:avLst/>
          </a:prstGeom>
        </p:spPr>
        <p:txBody>
          <a:bodyPr/>
          <a:lstStyle/>
          <a:p>
            <a:endParaRPr lang="en-US"/>
          </a:p>
        </p:txBody>
      </p:sp>
      <p:sp>
        <p:nvSpPr>
          <p:cNvPr id="5" name="Picture Placeholder 3">
            <a:extLst>
              <a:ext uri="{FF2B5EF4-FFF2-40B4-BE49-F238E27FC236}">
                <a16:creationId xmlns:a16="http://schemas.microsoft.com/office/drawing/2014/main" id="{41547524-4D1E-411D-B9A2-673209E8F0E0}"/>
              </a:ext>
            </a:extLst>
          </p:cNvPr>
          <p:cNvSpPr>
            <a:spLocks noGrp="1"/>
          </p:cNvSpPr>
          <p:nvPr>
            <p:ph type="pic" sz="quarter" idx="11"/>
          </p:nvPr>
        </p:nvSpPr>
        <p:spPr>
          <a:xfrm>
            <a:off x="6096000" y="754629"/>
            <a:ext cx="3903663" cy="5348741"/>
          </a:xfrm>
          <a:prstGeom prst="rect">
            <a:avLst/>
          </a:prstGeom>
        </p:spPr>
        <p:txBody>
          <a:bodyPr/>
          <a:lstStyle/>
          <a:p>
            <a:endParaRPr lang="en-US"/>
          </a:p>
        </p:txBody>
      </p:sp>
    </p:spTree>
    <p:extLst>
      <p:ext uri="{BB962C8B-B14F-4D97-AF65-F5344CB8AC3E}">
        <p14:creationId xmlns:p14="http://schemas.microsoft.com/office/powerpoint/2010/main" val="352200588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F055E33E-C806-44DE-A644-236A45F08288}"/>
              </a:ext>
            </a:extLst>
          </p:cNvPr>
          <p:cNvSpPr>
            <a:spLocks noGrp="1"/>
          </p:cNvSpPr>
          <p:nvPr>
            <p:ph type="pic" sz="quarter" idx="10"/>
          </p:nvPr>
        </p:nvSpPr>
        <p:spPr>
          <a:xfrm>
            <a:off x="0" y="0"/>
            <a:ext cx="12192000" cy="6858000"/>
          </a:xfrm>
          <a:prstGeom prst="rect">
            <a:avLst/>
          </a:prstGeom>
        </p:spPr>
        <p:txBody>
          <a:bodyPr/>
          <a:lstStyle/>
          <a:p>
            <a:endParaRPr lang="en-US"/>
          </a:p>
        </p:txBody>
      </p:sp>
    </p:spTree>
    <p:extLst>
      <p:ext uri="{BB962C8B-B14F-4D97-AF65-F5344CB8AC3E}">
        <p14:creationId xmlns:p14="http://schemas.microsoft.com/office/powerpoint/2010/main" val="5997266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53738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3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9338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BE680E-512C-4AB7-A113-C74A7CF6E7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rot="16200000">
            <a:off x="7474404" y="514350"/>
            <a:ext cx="4939393" cy="6858000"/>
          </a:xfrm>
          <a:prstGeom prst="rect">
            <a:avLst/>
          </a:prstGeom>
          <a:effectLst/>
        </p:spPr>
      </p:pic>
      <p:pic>
        <p:nvPicPr>
          <p:cNvPr id="4" name="Picture 3">
            <a:extLst>
              <a:ext uri="{FF2B5EF4-FFF2-40B4-BE49-F238E27FC236}">
                <a16:creationId xmlns:a16="http://schemas.microsoft.com/office/drawing/2014/main" id="{6D289797-4F73-4C1C-8595-388D152CA13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284176" y="2077292"/>
            <a:ext cx="1998958" cy="4075330"/>
          </a:xfrm>
          <a:prstGeom prst="rect">
            <a:avLst/>
          </a:prstGeom>
          <a:effectLst/>
        </p:spPr>
      </p:pic>
      <p:pic>
        <p:nvPicPr>
          <p:cNvPr id="5" name="Picture 4">
            <a:extLst>
              <a:ext uri="{FF2B5EF4-FFF2-40B4-BE49-F238E27FC236}">
                <a16:creationId xmlns:a16="http://schemas.microsoft.com/office/drawing/2014/main" id="{F5D8E161-31FE-402B-B038-10B58F7732D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791957" y="1827365"/>
            <a:ext cx="2175811" cy="4325257"/>
          </a:xfrm>
          <a:prstGeom prst="rect">
            <a:avLst/>
          </a:prstGeom>
          <a:effectLst/>
        </p:spPr>
      </p:pic>
      <p:sp>
        <p:nvSpPr>
          <p:cNvPr id="6" name="Picture Placeholder 2">
            <a:extLst>
              <a:ext uri="{FF2B5EF4-FFF2-40B4-BE49-F238E27FC236}">
                <a16:creationId xmlns:a16="http://schemas.microsoft.com/office/drawing/2014/main" id="{381E73D1-2C23-4D2E-9DE7-C25511E96B14}"/>
              </a:ext>
            </a:extLst>
          </p:cNvPr>
          <p:cNvSpPr>
            <a:spLocks noGrp="1"/>
          </p:cNvSpPr>
          <p:nvPr>
            <p:ph type="pic" sz="quarter" idx="12" hasCustomPrompt="1"/>
          </p:nvPr>
        </p:nvSpPr>
        <p:spPr>
          <a:xfrm>
            <a:off x="4413262" y="2579409"/>
            <a:ext cx="1771047" cy="3113308"/>
          </a:xfrm>
          <a:prstGeom prst="rect">
            <a:avLst/>
          </a:prstGeom>
          <a:no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7" name="Picture Placeholder 2">
            <a:extLst>
              <a:ext uri="{FF2B5EF4-FFF2-40B4-BE49-F238E27FC236}">
                <a16:creationId xmlns:a16="http://schemas.microsoft.com/office/drawing/2014/main" id="{334D5830-A89F-480C-83DE-C17F034F0687}"/>
              </a:ext>
            </a:extLst>
          </p:cNvPr>
          <p:cNvSpPr>
            <a:spLocks noGrp="1"/>
          </p:cNvSpPr>
          <p:nvPr>
            <p:ph type="pic" sz="quarter" idx="13" hasCustomPrompt="1"/>
          </p:nvPr>
        </p:nvSpPr>
        <p:spPr>
          <a:xfrm>
            <a:off x="1879377" y="2208704"/>
            <a:ext cx="2001318" cy="3574077"/>
          </a:xfrm>
          <a:prstGeom prst="rect">
            <a:avLst/>
          </a:prstGeom>
          <a:noFill/>
        </p:spPr>
        <p:txBody>
          <a:bodyPr anchor="ctr"/>
          <a:lstStyle>
            <a:lvl1pPr marL="0" indent="0" algn="ctr">
              <a:buNone/>
              <a:defRPr sz="1600" b="0" i="0">
                <a:latin typeface="Source Sans Pro" charset="0"/>
                <a:ea typeface="Source Sans Pro" charset="0"/>
                <a:cs typeface="Source Sans Pro" charset="0"/>
              </a:defRPr>
            </a:lvl1pPr>
          </a:lstStyle>
          <a:p>
            <a:r>
              <a:rPr lang="en-US" dirty="0"/>
              <a:t>Drag &amp; Drop Image</a:t>
            </a:r>
          </a:p>
        </p:txBody>
      </p:sp>
      <p:sp>
        <p:nvSpPr>
          <p:cNvPr id="8" name="Picture Placeholder 2">
            <a:extLst>
              <a:ext uri="{FF2B5EF4-FFF2-40B4-BE49-F238E27FC236}">
                <a16:creationId xmlns:a16="http://schemas.microsoft.com/office/drawing/2014/main" id="{81B25A64-EF92-47EB-9660-A16CBE54917C}"/>
              </a:ext>
            </a:extLst>
          </p:cNvPr>
          <p:cNvSpPr>
            <a:spLocks noGrp="1"/>
          </p:cNvSpPr>
          <p:nvPr>
            <p:ph type="pic" sz="quarter" idx="15" hasCustomPrompt="1"/>
          </p:nvPr>
        </p:nvSpPr>
        <p:spPr>
          <a:xfrm>
            <a:off x="7276939" y="1961571"/>
            <a:ext cx="5278351" cy="3965530"/>
          </a:xfrm>
          <a:prstGeom prst="rect">
            <a:avLst/>
          </a:prstGeom>
          <a:noFill/>
        </p:spPr>
        <p:txBody>
          <a:bodyPr anchor="ctr"/>
          <a:lstStyle>
            <a:lvl1pPr marL="0" indent="0" algn="ctr">
              <a:buNone/>
              <a:defRPr sz="1600" b="0" i="0">
                <a:latin typeface="Source Sans Pro" charset="0"/>
                <a:ea typeface="Source Sans Pro" charset="0"/>
                <a:cs typeface="Source Sans Pro" charset="0"/>
              </a:defRPr>
            </a:lvl1pPr>
          </a:lstStyle>
          <a:p>
            <a:r>
              <a:rPr lang="en-US"/>
              <a:t>Drag &amp; Drop Image</a:t>
            </a:r>
          </a:p>
        </p:txBody>
      </p:sp>
      <p:sp>
        <p:nvSpPr>
          <p:cNvPr id="9" name="Rectangle 8">
            <a:extLst>
              <a:ext uri="{FF2B5EF4-FFF2-40B4-BE49-F238E27FC236}">
                <a16:creationId xmlns:a16="http://schemas.microsoft.com/office/drawing/2014/main" id="{B62B6D67-C684-49EB-8BAE-5E3CEF98E67C}"/>
              </a:ext>
            </a:extLst>
          </p:cNvPr>
          <p:cNvSpPr/>
          <p:nvPr userDrawn="1"/>
        </p:nvSpPr>
        <p:spPr>
          <a:xfrm>
            <a:off x="2519073" y="2040221"/>
            <a:ext cx="691979" cy="131412"/>
          </a:xfrm>
          <a:prstGeom prst="rect">
            <a:avLst/>
          </a:prstGeom>
          <a:solidFill>
            <a:srgbClr val="F4F4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623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588393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3" name="Picture Placeholder 4">
            <a:extLst>
              <a:ext uri="{FF2B5EF4-FFF2-40B4-BE49-F238E27FC236}">
                <a16:creationId xmlns:a16="http://schemas.microsoft.com/office/drawing/2014/main" id="{F5E6FED7-143C-4215-8F29-30637F6AF2B7}"/>
              </a:ext>
            </a:extLst>
          </p:cNvPr>
          <p:cNvSpPr>
            <a:spLocks noGrp="1"/>
          </p:cNvSpPr>
          <p:nvPr>
            <p:ph type="pic" sz="quarter" idx="10"/>
          </p:nvPr>
        </p:nvSpPr>
        <p:spPr>
          <a:xfrm>
            <a:off x="711609" y="0"/>
            <a:ext cx="6501582" cy="6858000"/>
          </a:xfrm>
          <a:custGeom>
            <a:avLst/>
            <a:gdLst>
              <a:gd name="connsiteX0" fmla="*/ 3739332 w 6501582"/>
              <a:gd name="connsiteY0" fmla="*/ 2198914 h 6858000"/>
              <a:gd name="connsiteX1" fmla="*/ 6501582 w 6501582"/>
              <a:gd name="connsiteY1" fmla="*/ 2198914 h 6858000"/>
              <a:gd name="connsiteX2" fmla="*/ 4970183 w 6501582"/>
              <a:gd name="connsiteY2" fmla="*/ 6858000 h 6858000"/>
              <a:gd name="connsiteX3" fmla="*/ 2263955 w 6501582"/>
              <a:gd name="connsiteY3" fmla="*/ 6858000 h 6858000"/>
              <a:gd name="connsiteX4" fmla="*/ 1475377 w 6501582"/>
              <a:gd name="connsiteY4" fmla="*/ 0 h 6858000"/>
              <a:gd name="connsiteX5" fmla="*/ 4237627 w 6501582"/>
              <a:gd name="connsiteY5" fmla="*/ 0 h 6858000"/>
              <a:gd name="connsiteX6" fmla="*/ 2706228 w 6501582"/>
              <a:gd name="connsiteY6" fmla="*/ 4659086 h 6858000"/>
              <a:gd name="connsiteX7" fmla="*/ 0 w 6501582"/>
              <a:gd name="connsiteY7" fmla="*/ 465908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01582" h="6858000">
                <a:moveTo>
                  <a:pt x="3739332" y="2198914"/>
                </a:moveTo>
                <a:lnTo>
                  <a:pt x="6501582" y="2198914"/>
                </a:lnTo>
                <a:lnTo>
                  <a:pt x="4970183" y="6858000"/>
                </a:lnTo>
                <a:lnTo>
                  <a:pt x="2263955" y="6858000"/>
                </a:lnTo>
                <a:close/>
                <a:moveTo>
                  <a:pt x="1475377" y="0"/>
                </a:moveTo>
                <a:lnTo>
                  <a:pt x="4237627" y="0"/>
                </a:lnTo>
                <a:lnTo>
                  <a:pt x="2706228" y="4659086"/>
                </a:lnTo>
                <a:lnTo>
                  <a:pt x="0" y="4659086"/>
                </a:lnTo>
                <a:close/>
              </a:path>
            </a:pathLst>
          </a:custGeom>
        </p:spPr>
        <p:txBody>
          <a:bodyPr wrap="square">
            <a:noAutofit/>
          </a:bodyPr>
          <a:lstStyle/>
          <a:p>
            <a:endParaRPr lang="en-US"/>
          </a:p>
        </p:txBody>
      </p:sp>
    </p:spTree>
    <p:extLst>
      <p:ext uri="{BB962C8B-B14F-4D97-AF65-F5344CB8AC3E}">
        <p14:creationId xmlns:p14="http://schemas.microsoft.com/office/powerpoint/2010/main" val="2521107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20005031"/>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6684788"/>
      </p:ext>
    </p:extLst>
  </p:cSld>
  <p:clrMap bg1="lt1" tx1="dk1" bg2="lt2" tx2="dk2" accent1="accent1" accent2="accent2" accent3="accent3" accent4="accent4" accent5="accent5" accent6="accent6" hlink="hlink" folHlink="folHlink"/>
  <p:sldLayoutIdLst>
    <p:sldLayoutId id="2147483658" r:id="rId1"/>
    <p:sldLayoutId id="2147483687" r:id="rId2"/>
    <p:sldLayoutId id="2147483686" r:id="rId3"/>
    <p:sldLayoutId id="2147483685" r:id="rId4"/>
    <p:sldLayoutId id="2147483684" r:id="rId5"/>
    <p:sldLayoutId id="2147483683" r:id="rId6"/>
    <p:sldLayoutId id="2147483681" r:id="rId7"/>
    <p:sldLayoutId id="2147483680" r:id="rId8"/>
    <p:sldLayoutId id="2147483679" r:id="rId9"/>
    <p:sldLayoutId id="2147483678" r:id="rId10"/>
    <p:sldLayoutId id="2147483677" r:id="rId11"/>
    <p:sldLayoutId id="2147483676" r:id="rId12"/>
    <p:sldLayoutId id="2147483675" r:id="rId13"/>
    <p:sldLayoutId id="2147483674" r:id="rId14"/>
    <p:sldLayoutId id="2147483673" r:id="rId15"/>
    <p:sldLayoutId id="2147483671" r:id="rId16"/>
    <p:sldLayoutId id="2147483670" r:id="rId17"/>
    <p:sldLayoutId id="2147483672" r:id="rId18"/>
    <p:sldLayoutId id="2147483669" r:id="rId19"/>
    <p:sldLayoutId id="2147483668" r:id="rId20"/>
    <p:sldLayoutId id="2147483667" r:id="rId21"/>
    <p:sldLayoutId id="2147483666" r:id="rId22"/>
    <p:sldLayoutId id="2147483665" r:id="rId23"/>
    <p:sldLayoutId id="2147483664" r:id="rId24"/>
    <p:sldLayoutId id="2147483663" r:id="rId25"/>
    <p:sldLayoutId id="2147483662" r:id="rId26"/>
    <p:sldLayoutId id="2147483661" r:id="rId27"/>
    <p:sldLayoutId id="2147483660" r:id="rId28"/>
    <p:sldLayoutId id="2147483659" r:id="rId29"/>
    <p:sldLayoutId id="2147483657" r:id="rId30"/>
    <p:sldLayoutId id="2147483649" r:id="rId31"/>
    <p:sldLayoutId id="2147483656" r:id="rId32"/>
    <p:sldLayoutId id="2147483654" r:id="rId33"/>
    <p:sldLayoutId id="2147483655" r:id="rId34"/>
    <p:sldLayoutId id="2147483653" r:id="rId35"/>
    <p:sldLayoutId id="2147483652" r:id="rId36"/>
    <p:sldLayoutId id="2147483651" r:id="rId37"/>
    <p:sldLayoutId id="2147483650" r:id="rId3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38.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3.xml"/><Relationship Id="rId4" Type="http://schemas.openxmlformats.org/officeDocument/2006/relationships/image" Target="../media/image14.sv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3.xml"/><Relationship Id="rId4" Type="http://schemas.openxmlformats.org/officeDocument/2006/relationships/image" Target="../media/image16.sv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3.xml"/><Relationship Id="rId6" Type="http://schemas.openxmlformats.org/officeDocument/2006/relationships/image" Target="../media/image19.svg"/><Relationship Id="rId5" Type="http://schemas.openxmlformats.org/officeDocument/2006/relationships/image" Target="../media/image18.png"/><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3.xml"/><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3.xml"/><Relationship Id="rId4" Type="http://schemas.openxmlformats.org/officeDocument/2006/relationships/image" Target="../media/image8.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3" name="Picture Placeholder 2" descr="A city with a lot of smoke&#10;&#10;Description automatically generated">
            <a:extLst>
              <a:ext uri="{FF2B5EF4-FFF2-40B4-BE49-F238E27FC236}">
                <a16:creationId xmlns:a16="http://schemas.microsoft.com/office/drawing/2014/main" id="{713720B6-CFC2-6271-79C0-4523F5C129E9}"/>
              </a:ext>
            </a:extLst>
          </p:cNvPr>
          <p:cNvPicPr>
            <a:picLocks noGrp="1" noChangeAspect="1"/>
          </p:cNvPicPr>
          <p:nvPr>
            <p:ph type="pic" sz="quarter" idx="10"/>
          </p:nvPr>
        </p:nvPicPr>
        <p:blipFill>
          <a:blip r:embed="rId3">
            <a:alphaModFix amt="5000"/>
            <a:extLst>
              <a:ext uri="{BEBA8EAE-BF5A-486C-A8C5-ECC9F3942E4B}">
                <a14:imgProps xmlns:a14="http://schemas.microsoft.com/office/drawing/2010/main">
                  <a14:imgLayer r:embed="rId4">
                    <a14:imgEffect>
                      <a14:artisticGlowDiffused/>
                    </a14:imgEffect>
                  </a14:imgLayer>
                </a14:imgProps>
              </a:ext>
              <a:ext uri="{28A0092B-C50C-407E-A947-70E740481C1C}">
                <a14:useLocalDpi xmlns:a14="http://schemas.microsoft.com/office/drawing/2010/main" val="0"/>
              </a:ext>
            </a:extLst>
          </a:blip>
          <a:srcRect l="22536" r="22536"/>
          <a:stretch>
            <a:fillRect/>
          </a:stretch>
        </p:blipFill>
        <p:spPr>
          <a:xfrm>
            <a:off x="0" y="0"/>
            <a:ext cx="12192000" cy="6858000"/>
          </a:xfrm>
        </p:spPr>
      </p:pic>
      <p:sp>
        <p:nvSpPr>
          <p:cNvPr id="4" name="Title 7">
            <a:extLst>
              <a:ext uri="{FF2B5EF4-FFF2-40B4-BE49-F238E27FC236}">
                <a16:creationId xmlns:a16="http://schemas.microsoft.com/office/drawing/2014/main" id="{E5DAE1CC-883C-4788-87FA-83494613A81C}"/>
              </a:ext>
            </a:extLst>
          </p:cNvPr>
          <p:cNvSpPr txBox="1">
            <a:spLocks/>
          </p:cNvSpPr>
          <p:nvPr/>
        </p:nvSpPr>
        <p:spPr>
          <a:xfrm>
            <a:off x="780459" y="852850"/>
            <a:ext cx="5966705" cy="40027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sz="8800" spc="600" dirty="0">
                <a:solidFill>
                  <a:srgbClr val="DFA267"/>
                </a:solidFill>
                <a:latin typeface="Bebas Neue" panose="020B0606020202050201" pitchFamily="34" charset="0"/>
                <a:ea typeface="Roboto" panose="02000000000000000000" pitchFamily="2" charset="0"/>
              </a:rPr>
              <a:t>Ambient Particulate Matter</a:t>
            </a:r>
          </a:p>
        </p:txBody>
      </p:sp>
      <p:sp>
        <p:nvSpPr>
          <p:cNvPr id="5" name="Rectangle 4">
            <a:extLst>
              <a:ext uri="{FF2B5EF4-FFF2-40B4-BE49-F238E27FC236}">
                <a16:creationId xmlns:a16="http://schemas.microsoft.com/office/drawing/2014/main" id="{764CFA29-2393-4281-A7F2-609F4ED38FA3}"/>
              </a:ext>
            </a:extLst>
          </p:cNvPr>
          <p:cNvSpPr/>
          <p:nvPr/>
        </p:nvSpPr>
        <p:spPr>
          <a:xfrm>
            <a:off x="683237" y="5306181"/>
            <a:ext cx="2987810" cy="486352"/>
          </a:xfrm>
          <a:prstGeom prst="rect">
            <a:avLst/>
          </a:prstGeom>
        </p:spPr>
        <p:txBody>
          <a:bodyPr wrap="square">
            <a:spAutoFit/>
          </a:bodyPr>
          <a:lstStyle/>
          <a:p>
            <a:pPr algn="just" eaLnBrk="1" fontAlgn="auto" hangingPunct="1">
              <a:lnSpc>
                <a:spcPct val="150000"/>
              </a:lnSpc>
              <a:spcBef>
                <a:spcPts val="0"/>
              </a:spcBef>
              <a:spcAft>
                <a:spcPts val="0"/>
              </a:spcAft>
              <a:defRPr/>
            </a:pPr>
            <a:r>
              <a:rPr lang="en-US" sz="900" dirty="0">
                <a:solidFill>
                  <a:schemeClr val="bg1"/>
                </a:solidFill>
                <a:latin typeface="+mj-lt"/>
                <a:ea typeface="Source Sans Pro" panose="020B0503030403020204" pitchFamily="34" charset="0"/>
                <a:cs typeface="Open Sans" panose="020B0606030504020204" pitchFamily="34" charset="0"/>
              </a:rPr>
              <a:t>Mandy Si Yi LEE</a:t>
            </a:r>
          </a:p>
          <a:p>
            <a:pPr algn="just" eaLnBrk="1" fontAlgn="auto" hangingPunct="1">
              <a:lnSpc>
                <a:spcPct val="150000"/>
              </a:lnSpc>
              <a:spcBef>
                <a:spcPts val="0"/>
              </a:spcBef>
              <a:spcAft>
                <a:spcPts val="0"/>
              </a:spcAft>
              <a:defRPr/>
            </a:pPr>
            <a:r>
              <a:rPr lang="en-US" sz="900" dirty="0">
                <a:solidFill>
                  <a:schemeClr val="bg1"/>
                </a:solidFill>
                <a:latin typeface="+mj-lt"/>
                <a:ea typeface="Source Sans Pro" panose="020B0503030403020204" pitchFamily="34" charset="0"/>
                <a:cs typeface="Open Sans" panose="020B0606030504020204" pitchFamily="34" charset="0"/>
              </a:rPr>
              <a:t>Fiona TEO</a:t>
            </a:r>
          </a:p>
        </p:txBody>
      </p:sp>
      <p:sp>
        <p:nvSpPr>
          <p:cNvPr id="6" name="TextBox 5">
            <a:extLst>
              <a:ext uri="{FF2B5EF4-FFF2-40B4-BE49-F238E27FC236}">
                <a16:creationId xmlns:a16="http://schemas.microsoft.com/office/drawing/2014/main" id="{5F04D0E1-71AC-4BB9-B2C5-4C20B8CC4D07}"/>
              </a:ext>
            </a:extLst>
          </p:cNvPr>
          <p:cNvSpPr txBox="1"/>
          <p:nvPr/>
        </p:nvSpPr>
        <p:spPr>
          <a:xfrm>
            <a:off x="683237" y="5058098"/>
            <a:ext cx="2987810" cy="246221"/>
          </a:xfrm>
          <a:prstGeom prst="rect">
            <a:avLst/>
          </a:prstGeom>
          <a:noFill/>
        </p:spPr>
        <p:txBody>
          <a:bodyPr wrap="square">
            <a:spAutoFit/>
          </a:bodyPr>
          <a:lstStyle/>
          <a:p>
            <a:pPr eaLnBrk="1" fontAlgn="auto" hangingPunct="1">
              <a:spcBef>
                <a:spcPts val="0"/>
              </a:spcBef>
              <a:spcAft>
                <a:spcPts val="0"/>
              </a:spcAft>
              <a:defRPr/>
            </a:pPr>
            <a:r>
              <a:rPr lang="en-US" sz="1000" b="1" spc="300" dirty="0">
                <a:solidFill>
                  <a:schemeClr val="bg1"/>
                </a:solidFill>
                <a:latin typeface="+mj-lt"/>
                <a:ea typeface="Source Sans Pro" panose="020B0503030403020204" pitchFamily="34" charset="0"/>
                <a:cs typeface="Open Sans" panose="020B0606030504020204" pitchFamily="34" charset="0"/>
              </a:rPr>
              <a:t>Presented to you by</a:t>
            </a:r>
          </a:p>
        </p:txBody>
      </p:sp>
      <p:sp>
        <p:nvSpPr>
          <p:cNvPr id="19" name="Title 7">
            <a:extLst>
              <a:ext uri="{FF2B5EF4-FFF2-40B4-BE49-F238E27FC236}">
                <a16:creationId xmlns:a16="http://schemas.microsoft.com/office/drawing/2014/main" id="{A4243C3E-0CE4-41A4-9B21-F9DE9DD271EF}"/>
              </a:ext>
            </a:extLst>
          </p:cNvPr>
          <p:cNvSpPr txBox="1">
            <a:spLocks/>
          </p:cNvSpPr>
          <p:nvPr/>
        </p:nvSpPr>
        <p:spPr>
          <a:xfrm>
            <a:off x="4281054" y="3387618"/>
            <a:ext cx="5782083" cy="97638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lnSpc>
                <a:spcPct val="120000"/>
              </a:lnSpc>
            </a:pPr>
            <a:r>
              <a:rPr lang="en-US" sz="2400" dirty="0">
                <a:solidFill>
                  <a:schemeClr val="bg1"/>
                </a:solidFill>
                <a:latin typeface="Cambo" panose="02000000000000000000" pitchFamily="50" charset="0"/>
                <a:ea typeface="Source Sans Pro Black" panose="020B0803030403020204" pitchFamily="34" charset="0"/>
                <a:cs typeface="Times New Roman" panose="02020603050405020304" pitchFamily="18" charset="0"/>
              </a:rPr>
              <a:t>Mortality Rates from Ambient Particulate Matter in Southeast Asia</a:t>
            </a:r>
          </a:p>
        </p:txBody>
      </p:sp>
      <p:sp>
        <p:nvSpPr>
          <p:cNvPr id="23" name="TextBox 22">
            <a:extLst>
              <a:ext uri="{FF2B5EF4-FFF2-40B4-BE49-F238E27FC236}">
                <a16:creationId xmlns:a16="http://schemas.microsoft.com/office/drawing/2014/main" id="{33D924A6-29F6-4866-9636-A1629BC58558}"/>
              </a:ext>
            </a:extLst>
          </p:cNvPr>
          <p:cNvSpPr txBox="1"/>
          <p:nvPr/>
        </p:nvSpPr>
        <p:spPr>
          <a:xfrm>
            <a:off x="683237" y="6161184"/>
            <a:ext cx="2350249" cy="246221"/>
          </a:xfrm>
          <a:prstGeom prst="rect">
            <a:avLst/>
          </a:prstGeom>
          <a:noFill/>
        </p:spPr>
        <p:txBody>
          <a:bodyPr wrap="square">
            <a:spAutoFit/>
          </a:bodyPr>
          <a:lstStyle/>
          <a:p>
            <a:pPr algn="ctr" eaLnBrk="1" fontAlgn="auto" hangingPunct="1">
              <a:spcBef>
                <a:spcPts val="0"/>
              </a:spcBef>
              <a:spcAft>
                <a:spcPts val="0"/>
              </a:spcAft>
              <a:defRPr/>
            </a:pPr>
            <a:r>
              <a:rPr lang="en-US" sz="1000" b="1" spc="300" dirty="0">
                <a:solidFill>
                  <a:schemeClr val="bg1"/>
                </a:solidFill>
                <a:latin typeface="+mj-lt"/>
                <a:ea typeface="Source Sans Pro" panose="020B0503030403020204" pitchFamily="34" charset="0"/>
                <a:cs typeface="Open Sans" panose="020B0606030504020204" pitchFamily="34" charset="0"/>
              </a:rPr>
              <a:t>Group 2</a:t>
            </a:r>
          </a:p>
        </p:txBody>
      </p:sp>
      <p:cxnSp>
        <p:nvCxnSpPr>
          <p:cNvPr id="12" name="Straight Connector 11">
            <a:extLst>
              <a:ext uri="{FF2B5EF4-FFF2-40B4-BE49-F238E27FC236}">
                <a16:creationId xmlns:a16="http://schemas.microsoft.com/office/drawing/2014/main" id="{34D42A48-59C8-432F-939C-5CB8A101FDD6}"/>
              </a:ext>
            </a:extLst>
          </p:cNvPr>
          <p:cNvCxnSpPr>
            <a:cxnSpLocks/>
          </p:cNvCxnSpPr>
          <p:nvPr/>
        </p:nvCxnSpPr>
        <p:spPr>
          <a:xfrm>
            <a:off x="3185954" y="6285463"/>
            <a:ext cx="9006046" cy="0"/>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EA9DE3B-3E0F-4152-8E9D-7694B30713AF}"/>
              </a:ext>
            </a:extLst>
          </p:cNvPr>
          <p:cNvCxnSpPr>
            <a:cxnSpLocks/>
          </p:cNvCxnSpPr>
          <p:nvPr/>
        </p:nvCxnSpPr>
        <p:spPr>
          <a:xfrm>
            <a:off x="0" y="6285463"/>
            <a:ext cx="534573" cy="0"/>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110943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C23FE4-FAF4-ECDB-F501-51A91917AB6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33E280A5-3640-230B-97B5-8AC502D371BD}"/>
              </a:ext>
            </a:extLst>
          </p:cNvPr>
          <p:cNvPicPr>
            <a:picLocks noChangeAspect="1"/>
          </p:cNvPicPr>
          <p:nvPr/>
        </p:nvPicPr>
        <p:blipFill>
          <a:blip r:embed="rId3"/>
          <a:stretch>
            <a:fillRect/>
          </a:stretch>
        </p:blipFill>
        <p:spPr>
          <a:xfrm>
            <a:off x="6096000" y="2578416"/>
            <a:ext cx="5743229" cy="3434983"/>
          </a:xfrm>
          <a:prstGeom prst="rect">
            <a:avLst/>
          </a:prstGeom>
        </p:spPr>
      </p:pic>
      <p:pic>
        <p:nvPicPr>
          <p:cNvPr id="2" name="Picture 1">
            <a:extLst>
              <a:ext uri="{FF2B5EF4-FFF2-40B4-BE49-F238E27FC236}">
                <a16:creationId xmlns:a16="http://schemas.microsoft.com/office/drawing/2014/main" id="{BA7DBF84-DF45-652E-A599-9698AD617B97}"/>
              </a:ext>
            </a:extLst>
          </p:cNvPr>
          <p:cNvPicPr>
            <a:picLocks noChangeAspect="1"/>
          </p:cNvPicPr>
          <p:nvPr/>
        </p:nvPicPr>
        <p:blipFill>
          <a:blip r:embed="rId4"/>
          <a:srcRect l="41512"/>
          <a:stretch/>
        </p:blipFill>
        <p:spPr>
          <a:xfrm>
            <a:off x="919266" y="2472225"/>
            <a:ext cx="3732365" cy="3316869"/>
          </a:xfrm>
          <a:prstGeom prst="rect">
            <a:avLst/>
          </a:prstGeom>
        </p:spPr>
      </p:pic>
      <p:sp>
        <p:nvSpPr>
          <p:cNvPr id="4" name="TextBox 3">
            <a:extLst>
              <a:ext uri="{FF2B5EF4-FFF2-40B4-BE49-F238E27FC236}">
                <a16:creationId xmlns:a16="http://schemas.microsoft.com/office/drawing/2014/main" id="{E28886F0-53E1-8F20-0152-49BB1D8368FC}"/>
              </a:ext>
            </a:extLst>
          </p:cNvPr>
          <p:cNvSpPr txBox="1"/>
          <p:nvPr/>
        </p:nvSpPr>
        <p:spPr>
          <a:xfrm>
            <a:off x="1902163" y="545199"/>
            <a:ext cx="8387672" cy="553998"/>
          </a:xfrm>
          <a:prstGeom prst="rect">
            <a:avLst/>
          </a:prstGeom>
          <a:noFill/>
        </p:spPr>
        <p:txBody>
          <a:bodyPr wrap="square" lIns="91440" tIns="0" rIns="91440" bIns="0" rtlCol="0">
            <a:spAutoFit/>
          </a:bodyPr>
          <a:lstStyle/>
          <a:p>
            <a:pPr algn="ctr"/>
            <a:r>
              <a:rPr lang="en-US"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Overview of </a:t>
            </a:r>
            <a:r>
              <a:rPr lang="en-US" sz="3600" spc="600" dirty="0" err="1">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Visualisation</a:t>
            </a:r>
            <a:endParaRPr lang="id-ID"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endParaRPr>
          </a:p>
        </p:txBody>
      </p:sp>
      <p:sp>
        <p:nvSpPr>
          <p:cNvPr id="6" name="TextBox 5">
            <a:extLst>
              <a:ext uri="{FF2B5EF4-FFF2-40B4-BE49-F238E27FC236}">
                <a16:creationId xmlns:a16="http://schemas.microsoft.com/office/drawing/2014/main" id="{29C18C8C-9199-4599-4946-D092F87BB642}"/>
              </a:ext>
            </a:extLst>
          </p:cNvPr>
          <p:cNvSpPr txBox="1"/>
          <p:nvPr/>
        </p:nvSpPr>
        <p:spPr>
          <a:xfrm>
            <a:off x="1189441" y="1581595"/>
            <a:ext cx="3619500" cy="384721"/>
          </a:xfrm>
          <a:prstGeom prst="rect">
            <a:avLst/>
          </a:prstGeom>
          <a:noFill/>
        </p:spPr>
        <p:txBody>
          <a:bodyPr wrap="square" lIns="91440" tIns="0" rIns="91440" bIns="0" rtlCol="0">
            <a:spAutoFit/>
          </a:bodyPr>
          <a:lstStyle/>
          <a:p>
            <a:pPr algn="ctr"/>
            <a:r>
              <a:rPr lang="en-US" sz="2500" dirty="0">
                <a:latin typeface="Cambo" panose="02000000000000000000" pitchFamily="50" charset="0"/>
                <a:ea typeface="Lato" panose="020F0502020204030203" pitchFamily="34" charset="0"/>
                <a:cs typeface="Lato" panose="020F0502020204030203" pitchFamily="34" charset="0"/>
              </a:rPr>
              <a:t>Choropleth</a:t>
            </a:r>
            <a:endParaRPr lang="id-ID" sz="2500" dirty="0">
              <a:latin typeface="Cambo" panose="02000000000000000000" pitchFamily="50" charset="0"/>
              <a:ea typeface="Lato" panose="020F0502020204030203" pitchFamily="34" charset="0"/>
              <a:cs typeface="Lato" panose="020F0502020204030203" pitchFamily="34" charset="0"/>
            </a:endParaRPr>
          </a:p>
        </p:txBody>
      </p:sp>
      <p:sp>
        <p:nvSpPr>
          <p:cNvPr id="7" name="TextBox 6">
            <a:extLst>
              <a:ext uri="{FF2B5EF4-FFF2-40B4-BE49-F238E27FC236}">
                <a16:creationId xmlns:a16="http://schemas.microsoft.com/office/drawing/2014/main" id="{44B0D71F-A3ED-147F-3946-6276154DCE7C}"/>
              </a:ext>
            </a:extLst>
          </p:cNvPr>
          <p:cNvSpPr txBox="1"/>
          <p:nvPr/>
        </p:nvSpPr>
        <p:spPr>
          <a:xfrm>
            <a:off x="6944357" y="1586307"/>
            <a:ext cx="3619500" cy="384721"/>
          </a:xfrm>
          <a:prstGeom prst="rect">
            <a:avLst/>
          </a:prstGeom>
          <a:noFill/>
        </p:spPr>
        <p:txBody>
          <a:bodyPr wrap="square" lIns="91440" tIns="0" rIns="91440" bIns="0" rtlCol="0">
            <a:spAutoFit/>
          </a:bodyPr>
          <a:lstStyle/>
          <a:p>
            <a:pPr algn="ctr"/>
            <a:r>
              <a:rPr lang="en-US" sz="2500" dirty="0">
                <a:latin typeface="Cambo" panose="02000000000000000000" pitchFamily="50" charset="0"/>
                <a:ea typeface="Lato" panose="020F0502020204030203" pitchFamily="34" charset="0"/>
                <a:cs typeface="Lato" panose="020F0502020204030203" pitchFamily="34" charset="0"/>
              </a:rPr>
              <a:t>Line Chart</a:t>
            </a:r>
            <a:endParaRPr lang="id-ID" sz="2500" dirty="0">
              <a:latin typeface="Cambo" panose="02000000000000000000" pitchFamily="50"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2781703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2FA465-9B63-D6C9-DCAD-0ADF8877E21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66CA84BD-A080-BAC2-1B14-CAEE45C97929}"/>
              </a:ext>
            </a:extLst>
          </p:cNvPr>
          <p:cNvPicPr>
            <a:picLocks noChangeAspect="1"/>
          </p:cNvPicPr>
          <p:nvPr/>
        </p:nvPicPr>
        <p:blipFill>
          <a:blip r:embed="rId3"/>
          <a:stretch>
            <a:fillRect/>
          </a:stretch>
        </p:blipFill>
        <p:spPr>
          <a:xfrm>
            <a:off x="4270687" y="2259842"/>
            <a:ext cx="7568544" cy="4526690"/>
          </a:xfrm>
          <a:prstGeom prst="rect">
            <a:avLst/>
          </a:prstGeom>
        </p:spPr>
      </p:pic>
      <p:pic>
        <p:nvPicPr>
          <p:cNvPr id="5" name="Picture 4">
            <a:extLst>
              <a:ext uri="{FF2B5EF4-FFF2-40B4-BE49-F238E27FC236}">
                <a16:creationId xmlns:a16="http://schemas.microsoft.com/office/drawing/2014/main" id="{5026B5F5-75BF-4DE1-BF98-7405265772B1}"/>
              </a:ext>
            </a:extLst>
          </p:cNvPr>
          <p:cNvPicPr>
            <a:picLocks noChangeAspect="1"/>
          </p:cNvPicPr>
          <p:nvPr/>
        </p:nvPicPr>
        <p:blipFill>
          <a:blip r:embed="rId4"/>
          <a:stretch>
            <a:fillRect/>
          </a:stretch>
        </p:blipFill>
        <p:spPr>
          <a:xfrm>
            <a:off x="179365" y="2259842"/>
            <a:ext cx="4344006" cy="4286848"/>
          </a:xfrm>
          <a:prstGeom prst="rect">
            <a:avLst/>
          </a:prstGeom>
        </p:spPr>
      </p:pic>
      <p:sp>
        <p:nvSpPr>
          <p:cNvPr id="2" name="TextBox 1">
            <a:extLst>
              <a:ext uri="{FF2B5EF4-FFF2-40B4-BE49-F238E27FC236}">
                <a16:creationId xmlns:a16="http://schemas.microsoft.com/office/drawing/2014/main" id="{4EB1C148-EF1F-2BBD-533B-5AF54D091E80}"/>
              </a:ext>
            </a:extLst>
          </p:cNvPr>
          <p:cNvSpPr txBox="1"/>
          <p:nvPr/>
        </p:nvSpPr>
        <p:spPr>
          <a:xfrm>
            <a:off x="1902163" y="545199"/>
            <a:ext cx="8387672" cy="553998"/>
          </a:xfrm>
          <a:prstGeom prst="rect">
            <a:avLst/>
          </a:prstGeom>
          <a:noFill/>
        </p:spPr>
        <p:txBody>
          <a:bodyPr wrap="square" lIns="91440" tIns="0" rIns="91440" bIns="0" rtlCol="0">
            <a:spAutoFit/>
          </a:bodyPr>
          <a:lstStyle/>
          <a:p>
            <a:pPr algn="ctr"/>
            <a:r>
              <a:rPr lang="en-US"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Overview of </a:t>
            </a:r>
            <a:r>
              <a:rPr lang="en-US" sz="3600" spc="600" dirty="0" err="1">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Visualisation</a:t>
            </a:r>
            <a:endParaRPr lang="id-ID"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endParaRPr>
          </a:p>
        </p:txBody>
      </p:sp>
      <p:sp>
        <p:nvSpPr>
          <p:cNvPr id="4" name="TextBox 3">
            <a:extLst>
              <a:ext uri="{FF2B5EF4-FFF2-40B4-BE49-F238E27FC236}">
                <a16:creationId xmlns:a16="http://schemas.microsoft.com/office/drawing/2014/main" id="{1773DDB7-790C-EF30-6CBC-684448F82DE5}"/>
              </a:ext>
            </a:extLst>
          </p:cNvPr>
          <p:cNvSpPr txBox="1"/>
          <p:nvPr/>
        </p:nvSpPr>
        <p:spPr>
          <a:xfrm>
            <a:off x="4286249" y="1294798"/>
            <a:ext cx="3619500" cy="384721"/>
          </a:xfrm>
          <a:prstGeom prst="rect">
            <a:avLst/>
          </a:prstGeom>
          <a:noFill/>
        </p:spPr>
        <p:txBody>
          <a:bodyPr wrap="square" lIns="91440" tIns="0" rIns="91440" bIns="0" rtlCol="0">
            <a:spAutoFit/>
          </a:bodyPr>
          <a:lstStyle/>
          <a:p>
            <a:pPr algn="ctr"/>
            <a:r>
              <a:rPr lang="en-US" sz="2500" dirty="0">
                <a:latin typeface="Cambo" panose="02000000000000000000" pitchFamily="50" charset="0"/>
                <a:ea typeface="Lato" panose="020F0502020204030203" pitchFamily="34" charset="0"/>
                <a:cs typeface="Lato" panose="020F0502020204030203" pitchFamily="34" charset="0"/>
              </a:rPr>
              <a:t>Line Chart</a:t>
            </a:r>
            <a:endParaRPr lang="id-ID" sz="2500" dirty="0">
              <a:latin typeface="Cambo" panose="02000000000000000000" pitchFamily="50"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26875453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E07B84F7-CBCA-189E-654D-8C7FF83CB2B0}"/>
            </a:ext>
          </a:extLst>
        </p:cNvPr>
        <p:cNvGrpSpPr/>
        <p:nvPr/>
      </p:nvGrpSpPr>
      <p:grpSpPr>
        <a:xfrm>
          <a:off x="0" y="0"/>
          <a:ext cx="0" cy="0"/>
          <a:chOff x="0" y="0"/>
          <a:chExt cx="0" cy="0"/>
        </a:xfrm>
      </p:grpSpPr>
      <p:sp>
        <p:nvSpPr>
          <p:cNvPr id="5" name="Title 7">
            <a:extLst>
              <a:ext uri="{FF2B5EF4-FFF2-40B4-BE49-F238E27FC236}">
                <a16:creationId xmlns:a16="http://schemas.microsoft.com/office/drawing/2014/main" id="{236A6CD2-DCEF-C2C7-D4F0-663681893ECE}"/>
              </a:ext>
            </a:extLst>
          </p:cNvPr>
          <p:cNvSpPr txBox="1">
            <a:spLocks/>
          </p:cNvSpPr>
          <p:nvPr/>
        </p:nvSpPr>
        <p:spPr>
          <a:xfrm>
            <a:off x="1008573" y="967109"/>
            <a:ext cx="4513944" cy="463740"/>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sz="6600" spc="600" dirty="0">
                <a:solidFill>
                  <a:srgbClr val="DFA267"/>
                </a:solidFill>
                <a:latin typeface="Bebas Neue" panose="020B0606020202050201" pitchFamily="34" charset="0"/>
                <a:ea typeface="Roboto" panose="02000000000000000000" pitchFamily="2" charset="0"/>
              </a:rPr>
              <a:t>Key questions</a:t>
            </a:r>
          </a:p>
        </p:txBody>
      </p:sp>
      <p:sp>
        <p:nvSpPr>
          <p:cNvPr id="4" name="Title 7">
            <a:extLst>
              <a:ext uri="{FF2B5EF4-FFF2-40B4-BE49-F238E27FC236}">
                <a16:creationId xmlns:a16="http://schemas.microsoft.com/office/drawing/2014/main" id="{B73D54BB-E2BC-FB86-0CA1-78BEBD6BA949}"/>
              </a:ext>
            </a:extLst>
          </p:cNvPr>
          <p:cNvSpPr txBox="1">
            <a:spLocks/>
          </p:cNvSpPr>
          <p:nvPr/>
        </p:nvSpPr>
        <p:spPr>
          <a:xfrm>
            <a:off x="1008573" y="1928456"/>
            <a:ext cx="10174853" cy="431609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Font typeface="Arial" panose="020B0604020202020204" pitchFamily="34" charset="0"/>
              <a:buChar char="•"/>
            </a:pPr>
            <a:r>
              <a:rPr lang="en-US" sz="2400" b="1" spc="600" dirty="0">
                <a:solidFill>
                  <a:schemeClr val="bg1"/>
                </a:solidFill>
                <a:latin typeface="Cambo" panose="02000000000000000000" pitchFamily="50" charset="0"/>
                <a:ea typeface="Roboto" panose="02000000000000000000" pitchFamily="2" charset="0"/>
              </a:rPr>
              <a:t>What is the correlation between air pollution levels and mortality rates across Southeast Asian countries from 1990 to 2019?</a:t>
            </a:r>
          </a:p>
          <a:p>
            <a:endParaRPr lang="en-US" sz="2400" b="1" spc="600" dirty="0">
              <a:solidFill>
                <a:schemeClr val="bg1"/>
              </a:solidFill>
              <a:latin typeface="Cambo" panose="02000000000000000000" pitchFamily="50" charset="0"/>
              <a:ea typeface="Roboto" panose="02000000000000000000" pitchFamily="2" charset="0"/>
            </a:endParaRPr>
          </a:p>
          <a:p>
            <a:pPr marL="342900" indent="-342900">
              <a:buFont typeface="Arial" panose="020B0604020202020204" pitchFamily="34" charset="0"/>
              <a:buChar char="•"/>
            </a:pPr>
            <a:r>
              <a:rPr lang="en-US" sz="2400" b="1" spc="600" dirty="0">
                <a:solidFill>
                  <a:schemeClr val="bg1"/>
                </a:solidFill>
                <a:latin typeface="Cambo" panose="02000000000000000000" pitchFamily="50" charset="0"/>
                <a:ea typeface="Roboto" panose="02000000000000000000" pitchFamily="2" charset="0"/>
              </a:rPr>
              <a:t>How do air quality standards and regional policies affect public health outcomes?</a:t>
            </a:r>
          </a:p>
          <a:p>
            <a:endParaRPr lang="en-US" sz="2400" b="1" spc="600" dirty="0">
              <a:solidFill>
                <a:schemeClr val="bg1"/>
              </a:solidFill>
              <a:latin typeface="Cambo" panose="02000000000000000000" pitchFamily="50" charset="0"/>
              <a:ea typeface="Roboto" panose="02000000000000000000" pitchFamily="2" charset="0"/>
            </a:endParaRPr>
          </a:p>
          <a:p>
            <a:pPr marL="342900" indent="-342900">
              <a:buFont typeface="Arial" panose="020B0604020202020204" pitchFamily="34" charset="0"/>
              <a:buChar char="•"/>
            </a:pPr>
            <a:r>
              <a:rPr lang="en-US" sz="2400" b="1" spc="600" dirty="0">
                <a:solidFill>
                  <a:schemeClr val="bg1"/>
                </a:solidFill>
                <a:latin typeface="Cambo" panose="02000000000000000000" pitchFamily="50" charset="0"/>
                <a:ea typeface="Roboto" panose="02000000000000000000" pitchFamily="2" charset="0"/>
              </a:rPr>
              <a:t>Which countries in Southeast Asia face the greatest public health risks from air pollution, and which populations are most vulnerable?</a:t>
            </a:r>
          </a:p>
        </p:txBody>
      </p:sp>
    </p:spTree>
    <p:extLst>
      <p:ext uri="{BB962C8B-B14F-4D97-AF65-F5344CB8AC3E}">
        <p14:creationId xmlns:p14="http://schemas.microsoft.com/office/powerpoint/2010/main" val="26547707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1221F-205F-1EE4-1FF1-A486553DBE81}"/>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9C63DD83-CA5B-BB79-6EB9-EE795CFAC054}"/>
              </a:ext>
            </a:extLst>
          </p:cNvPr>
          <p:cNvSpPr/>
          <p:nvPr/>
        </p:nvSpPr>
        <p:spPr>
          <a:xfrm>
            <a:off x="-1" y="0"/>
            <a:ext cx="4731657"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7">
            <a:extLst>
              <a:ext uri="{FF2B5EF4-FFF2-40B4-BE49-F238E27FC236}">
                <a16:creationId xmlns:a16="http://schemas.microsoft.com/office/drawing/2014/main" id="{CF266B86-0283-0084-01CF-A3D64FEFF681}"/>
              </a:ext>
            </a:extLst>
          </p:cNvPr>
          <p:cNvSpPr txBox="1">
            <a:spLocks/>
          </p:cNvSpPr>
          <p:nvPr/>
        </p:nvSpPr>
        <p:spPr>
          <a:xfrm>
            <a:off x="444448" y="1741714"/>
            <a:ext cx="3700399" cy="3526971"/>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lnSpc>
                <a:spcPct val="120000"/>
              </a:lnSpc>
            </a:pPr>
            <a:r>
              <a:rPr lang="en-US" sz="6000" b="1" spc="600" dirty="0">
                <a:solidFill>
                  <a:schemeClr val="bg1"/>
                </a:solidFill>
                <a:latin typeface="Cambo" panose="02000000000000000000" pitchFamily="50" charset="0"/>
                <a:ea typeface="Roboto" panose="02000000000000000000" pitchFamily="2" charset="0"/>
              </a:rPr>
              <a:t>What is the correlation between air pollution levels and mortality rates across Southeast Asian countries from 1990 to 2019?</a:t>
            </a:r>
            <a:endParaRPr lang="en-US" sz="6000" spc="600" dirty="0">
              <a:solidFill>
                <a:srgbClr val="DFA267"/>
              </a:solidFill>
              <a:latin typeface="Bebas Neue" panose="020B0606020202050201" pitchFamily="34" charset="0"/>
              <a:ea typeface="Roboto" panose="02000000000000000000" pitchFamily="2" charset="0"/>
            </a:endParaRPr>
          </a:p>
        </p:txBody>
      </p:sp>
      <p:sp>
        <p:nvSpPr>
          <p:cNvPr id="4" name="Rectangle 3">
            <a:extLst>
              <a:ext uri="{FF2B5EF4-FFF2-40B4-BE49-F238E27FC236}">
                <a16:creationId xmlns:a16="http://schemas.microsoft.com/office/drawing/2014/main" id="{BF6AC3C0-12CE-02E8-0716-20E95D3AEFB6}"/>
              </a:ext>
            </a:extLst>
          </p:cNvPr>
          <p:cNvSpPr/>
          <p:nvPr/>
        </p:nvSpPr>
        <p:spPr>
          <a:xfrm>
            <a:off x="5091946" y="495300"/>
            <a:ext cx="6776204" cy="6019800"/>
          </a:xfrm>
          <a:prstGeom prst="rect">
            <a:avLst/>
          </a:prstGeom>
          <a:noFill/>
          <a:ln w="28575">
            <a:solidFill>
              <a:srgbClr val="DFA2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BABD93B4-8636-F6FA-0706-64BE5690CE04}"/>
              </a:ext>
            </a:extLst>
          </p:cNvPr>
          <p:cNvSpPr/>
          <p:nvPr/>
        </p:nvSpPr>
        <p:spPr>
          <a:xfrm flipV="1">
            <a:off x="1702124" y="0"/>
            <a:ext cx="1193476" cy="529719"/>
          </a:xfrm>
          <a:prstGeom prst="triangle">
            <a:avLst/>
          </a:prstGeom>
          <a:solidFill>
            <a:srgbClr val="DFA267"/>
          </a:solidFill>
          <a:ln>
            <a:solidFill>
              <a:srgbClr val="DFA2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Placeholder 8" descr="Bar graph with upward trend outline">
            <a:extLst>
              <a:ext uri="{FF2B5EF4-FFF2-40B4-BE49-F238E27FC236}">
                <a16:creationId xmlns:a16="http://schemas.microsoft.com/office/drawing/2014/main" id="{A2428EB1-0DC8-4DB7-CB94-223F9073060D}"/>
              </a:ext>
            </a:extLst>
          </p:cNvPr>
          <p:cNvPicPr>
            <a:picLocks noGrp="1" noChangeAspect="1"/>
          </p:cNvPicPr>
          <p:nvPr>
            <p:ph type="pic" sz="quarter" idx="10"/>
          </p:nvPr>
        </p:nvPicPr>
        <p:blipFill>
          <a:blip r:embed="rId3">
            <a:extLst>
              <a:ext uri="{96DAC541-7B7A-43D3-8B79-37D633B846F1}">
                <asvg:svgBlip xmlns:asvg="http://schemas.microsoft.com/office/drawing/2016/SVG/main" r:embed="rId4"/>
              </a:ext>
            </a:extLst>
          </a:blip>
          <a:srcRect t="9275" b="9275"/>
          <a:stretch/>
        </p:blipFill>
        <p:spPr/>
      </p:pic>
      <p:sp>
        <p:nvSpPr>
          <p:cNvPr id="7" name="Title 7">
            <a:extLst>
              <a:ext uri="{FF2B5EF4-FFF2-40B4-BE49-F238E27FC236}">
                <a16:creationId xmlns:a16="http://schemas.microsoft.com/office/drawing/2014/main" id="{5DE93962-1F24-0095-8243-F0AE08F08938}"/>
              </a:ext>
            </a:extLst>
          </p:cNvPr>
          <p:cNvSpPr txBox="1">
            <a:spLocks/>
          </p:cNvSpPr>
          <p:nvPr/>
        </p:nvSpPr>
        <p:spPr>
          <a:xfrm>
            <a:off x="915082" y="1094108"/>
            <a:ext cx="2767560" cy="463740"/>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spc="600" dirty="0">
                <a:solidFill>
                  <a:srgbClr val="DFA267"/>
                </a:solidFill>
                <a:latin typeface="Bebas Neue" panose="020B0606020202050201" pitchFamily="34" charset="0"/>
                <a:ea typeface="Roboto" panose="02000000000000000000" pitchFamily="2" charset="0"/>
              </a:rPr>
              <a:t>Key questions</a:t>
            </a:r>
          </a:p>
        </p:txBody>
      </p:sp>
      <p:sp>
        <p:nvSpPr>
          <p:cNvPr id="17" name="Title 7">
            <a:extLst>
              <a:ext uri="{FF2B5EF4-FFF2-40B4-BE49-F238E27FC236}">
                <a16:creationId xmlns:a16="http://schemas.microsoft.com/office/drawing/2014/main" id="{8949FBE2-AE9F-6B85-DC84-6175E6ECAD05}"/>
              </a:ext>
            </a:extLst>
          </p:cNvPr>
          <p:cNvSpPr txBox="1">
            <a:spLocks/>
          </p:cNvSpPr>
          <p:nvPr/>
        </p:nvSpPr>
        <p:spPr>
          <a:xfrm>
            <a:off x="5091946" y="4345725"/>
            <a:ext cx="6776204" cy="1418167"/>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20000"/>
              </a:lnSpc>
            </a:pPr>
            <a:r>
              <a:rPr lang="en-US" sz="6000" b="1" spc="600" dirty="0">
                <a:latin typeface="Cambo" panose="02000000000000000000" pitchFamily="50" charset="0"/>
                <a:ea typeface="Roboto" panose="02000000000000000000" pitchFamily="2" charset="0"/>
              </a:rPr>
              <a:t>They have a positive correlation, meaning higher pollution leads to higher mortality.</a:t>
            </a:r>
          </a:p>
        </p:txBody>
      </p:sp>
    </p:spTree>
    <p:extLst>
      <p:ext uri="{BB962C8B-B14F-4D97-AF65-F5344CB8AC3E}">
        <p14:creationId xmlns:p14="http://schemas.microsoft.com/office/powerpoint/2010/main" val="2225444427"/>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5ADB34-448E-9CAC-3A94-BB551456EB48}"/>
            </a:ext>
          </a:extLst>
        </p:cNvPr>
        <p:cNvGrpSpPr/>
        <p:nvPr/>
      </p:nvGrpSpPr>
      <p:grpSpPr>
        <a:xfrm>
          <a:off x="0" y="0"/>
          <a:ext cx="0" cy="0"/>
          <a:chOff x="0" y="0"/>
          <a:chExt cx="0" cy="0"/>
        </a:xfrm>
      </p:grpSpPr>
      <p:sp>
        <p:nvSpPr>
          <p:cNvPr id="12" name="Title 7">
            <a:extLst>
              <a:ext uri="{FF2B5EF4-FFF2-40B4-BE49-F238E27FC236}">
                <a16:creationId xmlns:a16="http://schemas.microsoft.com/office/drawing/2014/main" id="{4C597616-BB24-5FBF-F2EA-9865F485725F}"/>
              </a:ext>
            </a:extLst>
          </p:cNvPr>
          <p:cNvSpPr txBox="1">
            <a:spLocks/>
          </p:cNvSpPr>
          <p:nvPr/>
        </p:nvSpPr>
        <p:spPr>
          <a:xfrm>
            <a:off x="316757" y="4345725"/>
            <a:ext cx="6776204" cy="1418167"/>
          </a:xfrm>
          <a:prstGeom prst="rect">
            <a:avLst/>
          </a:prstGeom>
        </p:spPr>
        <p:txBody>
          <a:bodyPr vert="horz" lIns="91440" tIns="45720" rIns="91440" bIns="45720" rtlCol="0" anchor="ctr">
            <a:normAutofit fontScale="3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20000"/>
              </a:lnSpc>
            </a:pPr>
            <a:r>
              <a:rPr lang="en-US" sz="6000" b="1" spc="600" dirty="0">
                <a:latin typeface="Cambo" panose="02000000000000000000" pitchFamily="50" charset="0"/>
                <a:ea typeface="Roboto" panose="02000000000000000000" pitchFamily="2" charset="0"/>
              </a:rPr>
              <a:t>Despite air quality policies, mortality rates continue to rise, indicating insufficient enforcement.</a:t>
            </a:r>
          </a:p>
        </p:txBody>
      </p:sp>
      <p:sp>
        <p:nvSpPr>
          <p:cNvPr id="3" name="Rectangle 2">
            <a:extLst>
              <a:ext uri="{FF2B5EF4-FFF2-40B4-BE49-F238E27FC236}">
                <a16:creationId xmlns:a16="http://schemas.microsoft.com/office/drawing/2014/main" id="{B515AA66-C75F-BF40-4ADF-527D34A68821}"/>
              </a:ext>
            </a:extLst>
          </p:cNvPr>
          <p:cNvSpPr/>
          <p:nvPr/>
        </p:nvSpPr>
        <p:spPr>
          <a:xfrm>
            <a:off x="7467594" y="0"/>
            <a:ext cx="4731657"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665F08B1-8EEB-391E-04ED-1DE836DEFC48}"/>
              </a:ext>
            </a:extLst>
          </p:cNvPr>
          <p:cNvSpPr/>
          <p:nvPr/>
        </p:nvSpPr>
        <p:spPr>
          <a:xfrm>
            <a:off x="312147" y="495300"/>
            <a:ext cx="6776204" cy="6019800"/>
          </a:xfrm>
          <a:prstGeom prst="rect">
            <a:avLst/>
          </a:prstGeom>
          <a:noFill/>
          <a:ln w="28575">
            <a:solidFill>
              <a:srgbClr val="DFA2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DC3B9115-86E2-23E8-1117-8A2C20EFB840}"/>
              </a:ext>
            </a:extLst>
          </p:cNvPr>
          <p:cNvSpPr/>
          <p:nvPr/>
        </p:nvSpPr>
        <p:spPr>
          <a:xfrm flipV="1">
            <a:off x="9169719" y="0"/>
            <a:ext cx="1193476" cy="529719"/>
          </a:xfrm>
          <a:prstGeom prst="triangle">
            <a:avLst/>
          </a:prstGeom>
          <a:solidFill>
            <a:srgbClr val="DFA267"/>
          </a:solidFill>
          <a:ln>
            <a:solidFill>
              <a:srgbClr val="DFA2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Placeholder 13" descr="Gavel with solid fill">
            <a:extLst>
              <a:ext uri="{FF2B5EF4-FFF2-40B4-BE49-F238E27FC236}">
                <a16:creationId xmlns:a16="http://schemas.microsoft.com/office/drawing/2014/main" id="{0862D315-45F8-F1C9-EA0F-1740ED546926}"/>
              </a:ext>
            </a:extLst>
          </p:cNvPr>
          <p:cNvPicPr>
            <a:picLocks noGrp="1" noChangeAspect="1"/>
          </p:cNvPicPr>
          <p:nvPr>
            <p:ph type="pic" sz="quarter" idx="10"/>
          </p:nvPr>
        </p:nvPicPr>
        <p:blipFill>
          <a:blip r:embed="rId3">
            <a:extLst>
              <a:ext uri="{96DAC541-7B7A-43D3-8B79-37D633B846F1}">
                <asvg:svgBlip xmlns:asvg="http://schemas.microsoft.com/office/drawing/2016/SVG/main" r:embed="rId4"/>
              </a:ext>
            </a:extLst>
          </a:blip>
          <a:srcRect t="9262" b="9262"/>
          <a:stretch>
            <a:fillRect/>
          </a:stretch>
        </p:blipFill>
        <p:spPr>
          <a:xfrm>
            <a:off x="1827213" y="1093788"/>
            <a:ext cx="3744912" cy="3051175"/>
          </a:xfrm>
        </p:spPr>
      </p:pic>
      <p:sp>
        <p:nvSpPr>
          <p:cNvPr id="8" name="Title 7">
            <a:extLst>
              <a:ext uri="{FF2B5EF4-FFF2-40B4-BE49-F238E27FC236}">
                <a16:creationId xmlns:a16="http://schemas.microsoft.com/office/drawing/2014/main" id="{C9153E20-06BF-5AD1-64F0-221BAA52E0EE}"/>
              </a:ext>
            </a:extLst>
          </p:cNvPr>
          <p:cNvSpPr txBox="1">
            <a:spLocks/>
          </p:cNvSpPr>
          <p:nvPr/>
        </p:nvSpPr>
        <p:spPr>
          <a:xfrm>
            <a:off x="7962837" y="1741714"/>
            <a:ext cx="3700399" cy="35269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pPr>
            <a:r>
              <a:rPr lang="en-US" sz="2400" b="1" spc="600" dirty="0">
                <a:solidFill>
                  <a:schemeClr val="bg1"/>
                </a:solidFill>
                <a:latin typeface="Cambo" panose="02000000000000000000" pitchFamily="50" charset="0"/>
                <a:ea typeface="Roboto" panose="02000000000000000000" pitchFamily="2" charset="0"/>
              </a:rPr>
              <a:t>How do air quality standards and regional policies affect public health outcomes?</a:t>
            </a:r>
          </a:p>
        </p:txBody>
      </p:sp>
      <p:sp>
        <p:nvSpPr>
          <p:cNvPr id="9" name="Title 7">
            <a:extLst>
              <a:ext uri="{FF2B5EF4-FFF2-40B4-BE49-F238E27FC236}">
                <a16:creationId xmlns:a16="http://schemas.microsoft.com/office/drawing/2014/main" id="{0FFA8BDF-2FBF-A26A-A8B5-6D72458D7881}"/>
              </a:ext>
            </a:extLst>
          </p:cNvPr>
          <p:cNvSpPr txBox="1">
            <a:spLocks/>
          </p:cNvSpPr>
          <p:nvPr/>
        </p:nvSpPr>
        <p:spPr>
          <a:xfrm>
            <a:off x="8433471" y="1094108"/>
            <a:ext cx="2767560" cy="463740"/>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spc="600" dirty="0">
                <a:solidFill>
                  <a:srgbClr val="DFA267"/>
                </a:solidFill>
                <a:latin typeface="Bebas Neue" panose="020B0606020202050201" pitchFamily="34" charset="0"/>
                <a:ea typeface="Roboto" panose="02000000000000000000" pitchFamily="2" charset="0"/>
              </a:rPr>
              <a:t>Key questions</a:t>
            </a:r>
          </a:p>
        </p:txBody>
      </p:sp>
    </p:spTree>
    <p:extLst>
      <p:ext uri="{BB962C8B-B14F-4D97-AF65-F5344CB8AC3E}">
        <p14:creationId xmlns:p14="http://schemas.microsoft.com/office/powerpoint/2010/main" val="10024535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DE6AF8-CEAB-AEBE-AC9D-C9091CE2F4BF}"/>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55E3EE5F-60BE-B575-D612-0C557EBDC791}"/>
              </a:ext>
            </a:extLst>
          </p:cNvPr>
          <p:cNvSpPr/>
          <p:nvPr/>
        </p:nvSpPr>
        <p:spPr>
          <a:xfrm>
            <a:off x="-1" y="0"/>
            <a:ext cx="4731657"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7">
            <a:extLst>
              <a:ext uri="{FF2B5EF4-FFF2-40B4-BE49-F238E27FC236}">
                <a16:creationId xmlns:a16="http://schemas.microsoft.com/office/drawing/2014/main" id="{F56305D8-EBA6-F1E6-68B2-60ED4A00487D}"/>
              </a:ext>
            </a:extLst>
          </p:cNvPr>
          <p:cNvSpPr txBox="1">
            <a:spLocks/>
          </p:cNvSpPr>
          <p:nvPr/>
        </p:nvSpPr>
        <p:spPr>
          <a:xfrm>
            <a:off x="444448" y="1741714"/>
            <a:ext cx="3700399" cy="3526971"/>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lnSpc>
                <a:spcPct val="120000"/>
              </a:lnSpc>
            </a:pPr>
            <a:r>
              <a:rPr lang="en-US" sz="6000" b="1" spc="600" dirty="0">
                <a:solidFill>
                  <a:schemeClr val="bg1"/>
                </a:solidFill>
                <a:latin typeface="Cambo" panose="02000000000000000000" pitchFamily="50" charset="0"/>
                <a:ea typeface="Roboto" panose="02000000000000000000" pitchFamily="2" charset="0"/>
              </a:rPr>
              <a:t>Which countries in Southeast Asia face the greatest public health risks from air pollution, </a:t>
            </a:r>
          </a:p>
          <a:p>
            <a:pPr algn="r">
              <a:lnSpc>
                <a:spcPct val="120000"/>
              </a:lnSpc>
            </a:pPr>
            <a:r>
              <a:rPr lang="en-US" sz="6000" b="1" spc="600" dirty="0">
                <a:solidFill>
                  <a:schemeClr val="bg1"/>
                </a:solidFill>
                <a:latin typeface="Cambo" panose="02000000000000000000" pitchFamily="50" charset="0"/>
                <a:ea typeface="Roboto" panose="02000000000000000000" pitchFamily="2" charset="0"/>
              </a:rPr>
              <a:t>and which populations are most vulnerable?</a:t>
            </a:r>
            <a:endParaRPr lang="en-US" sz="6000" spc="600" dirty="0">
              <a:solidFill>
                <a:srgbClr val="DFA267"/>
              </a:solidFill>
              <a:latin typeface="Bebas Neue" panose="020B0606020202050201" pitchFamily="34" charset="0"/>
              <a:ea typeface="Roboto" panose="02000000000000000000" pitchFamily="2" charset="0"/>
            </a:endParaRPr>
          </a:p>
        </p:txBody>
      </p:sp>
      <p:sp>
        <p:nvSpPr>
          <p:cNvPr id="4" name="Rectangle 3">
            <a:extLst>
              <a:ext uri="{FF2B5EF4-FFF2-40B4-BE49-F238E27FC236}">
                <a16:creationId xmlns:a16="http://schemas.microsoft.com/office/drawing/2014/main" id="{5DAC13F2-870A-B539-3E8C-1AE04DBE9900}"/>
              </a:ext>
            </a:extLst>
          </p:cNvPr>
          <p:cNvSpPr/>
          <p:nvPr/>
        </p:nvSpPr>
        <p:spPr>
          <a:xfrm>
            <a:off x="5091946" y="495300"/>
            <a:ext cx="6776204" cy="6019800"/>
          </a:xfrm>
          <a:prstGeom prst="rect">
            <a:avLst/>
          </a:prstGeom>
          <a:noFill/>
          <a:ln w="28575">
            <a:solidFill>
              <a:srgbClr val="DFA2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01A6F99E-480C-C2BF-A4B0-0DAC7BE926B1}"/>
              </a:ext>
            </a:extLst>
          </p:cNvPr>
          <p:cNvSpPr/>
          <p:nvPr/>
        </p:nvSpPr>
        <p:spPr>
          <a:xfrm flipV="1">
            <a:off x="1702124" y="0"/>
            <a:ext cx="1193476" cy="529719"/>
          </a:xfrm>
          <a:prstGeom prst="triangle">
            <a:avLst/>
          </a:prstGeom>
          <a:solidFill>
            <a:srgbClr val="DFA267"/>
          </a:solidFill>
          <a:ln>
            <a:solidFill>
              <a:srgbClr val="DFA2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7">
            <a:extLst>
              <a:ext uri="{FF2B5EF4-FFF2-40B4-BE49-F238E27FC236}">
                <a16:creationId xmlns:a16="http://schemas.microsoft.com/office/drawing/2014/main" id="{5B6B9808-80B6-D8C2-4406-E194C28E627A}"/>
              </a:ext>
            </a:extLst>
          </p:cNvPr>
          <p:cNvSpPr txBox="1">
            <a:spLocks/>
          </p:cNvSpPr>
          <p:nvPr/>
        </p:nvSpPr>
        <p:spPr>
          <a:xfrm>
            <a:off x="915082" y="1094108"/>
            <a:ext cx="2767560" cy="463740"/>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spc="600" dirty="0">
                <a:solidFill>
                  <a:srgbClr val="DFA267"/>
                </a:solidFill>
                <a:latin typeface="Bebas Neue" panose="020B0606020202050201" pitchFamily="34" charset="0"/>
                <a:ea typeface="Roboto" panose="02000000000000000000" pitchFamily="2" charset="0"/>
              </a:rPr>
              <a:t>Key questions</a:t>
            </a:r>
          </a:p>
        </p:txBody>
      </p:sp>
      <p:sp>
        <p:nvSpPr>
          <p:cNvPr id="10" name="Title 7">
            <a:extLst>
              <a:ext uri="{FF2B5EF4-FFF2-40B4-BE49-F238E27FC236}">
                <a16:creationId xmlns:a16="http://schemas.microsoft.com/office/drawing/2014/main" id="{C9685A44-A2EC-A014-370F-1123AC3C9443}"/>
              </a:ext>
            </a:extLst>
          </p:cNvPr>
          <p:cNvSpPr txBox="1">
            <a:spLocks/>
          </p:cNvSpPr>
          <p:nvPr/>
        </p:nvSpPr>
        <p:spPr>
          <a:xfrm>
            <a:off x="5091946" y="4345725"/>
            <a:ext cx="6776204" cy="1733342"/>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20000"/>
              </a:lnSpc>
            </a:pPr>
            <a:r>
              <a:rPr lang="en-US" sz="6000" b="1" spc="600" dirty="0">
                <a:latin typeface="Cambo" panose="02000000000000000000" pitchFamily="50" charset="0"/>
                <a:ea typeface="Roboto" panose="02000000000000000000" pitchFamily="2" charset="0"/>
              </a:rPr>
              <a:t>Indonesia faces the greatest public health risks,</a:t>
            </a:r>
          </a:p>
          <a:p>
            <a:pPr algn="ctr">
              <a:lnSpc>
                <a:spcPct val="120000"/>
              </a:lnSpc>
            </a:pPr>
            <a:r>
              <a:rPr lang="en-US" sz="6000" b="1" spc="600" dirty="0">
                <a:latin typeface="Cambo" panose="02000000000000000000" pitchFamily="50" charset="0"/>
                <a:ea typeface="Roboto" panose="02000000000000000000" pitchFamily="2" charset="0"/>
              </a:rPr>
              <a:t>15-64 years old group accounts for 49.37% of mortality from PM</a:t>
            </a:r>
          </a:p>
        </p:txBody>
      </p:sp>
      <p:pic>
        <p:nvPicPr>
          <p:cNvPr id="1026" name="Picture 2" descr="Indonesia map design vector illustration 12022595 Vector Art at Vecteezy">
            <a:extLst>
              <a:ext uri="{FF2B5EF4-FFF2-40B4-BE49-F238E27FC236}">
                <a16:creationId xmlns:a16="http://schemas.microsoft.com/office/drawing/2014/main" id="{8EF7F702-A98C-D063-0BED-9BB2619C948D}"/>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l="8280" t="13607" r="8885" b="12081"/>
          <a:stretch/>
        </p:blipFill>
        <p:spPr bwMode="auto">
          <a:xfrm>
            <a:off x="5349295" y="1894208"/>
            <a:ext cx="3864303" cy="1733342"/>
          </a:xfrm>
          <a:prstGeom prst="rect">
            <a:avLst/>
          </a:prstGeom>
          <a:noFill/>
          <a:extLst>
            <a:ext uri="{909E8E84-426E-40DD-AFC4-6F175D3DCCD1}">
              <a14:hiddenFill xmlns:a14="http://schemas.microsoft.com/office/drawing/2010/main">
                <a:solidFill>
                  <a:srgbClr val="FFFFFF"/>
                </a:solidFill>
              </a14:hiddenFill>
            </a:ext>
          </a:extLst>
        </p:spPr>
      </p:pic>
      <p:pic>
        <p:nvPicPr>
          <p:cNvPr id="14" name="Graphic 13" descr="Group of people with solid fill">
            <a:extLst>
              <a:ext uri="{FF2B5EF4-FFF2-40B4-BE49-F238E27FC236}">
                <a16:creationId xmlns:a16="http://schemas.microsoft.com/office/drawing/2014/main" id="{A4569AF1-449A-75AA-1B94-551C7A1E471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470947" y="1461663"/>
            <a:ext cx="1917700" cy="1917700"/>
          </a:xfrm>
          <a:prstGeom prst="rect">
            <a:avLst/>
          </a:prstGeom>
        </p:spPr>
      </p:pic>
      <p:sp>
        <p:nvSpPr>
          <p:cNvPr id="17" name="TextBox 16">
            <a:extLst>
              <a:ext uri="{FF2B5EF4-FFF2-40B4-BE49-F238E27FC236}">
                <a16:creationId xmlns:a16="http://schemas.microsoft.com/office/drawing/2014/main" id="{EEE385C8-779B-9F74-271A-AD2B7DA3EBDC}"/>
              </a:ext>
            </a:extLst>
          </p:cNvPr>
          <p:cNvSpPr txBox="1"/>
          <p:nvPr/>
        </p:nvSpPr>
        <p:spPr>
          <a:xfrm>
            <a:off x="10068159" y="3379363"/>
            <a:ext cx="723275" cy="369332"/>
          </a:xfrm>
          <a:prstGeom prst="rect">
            <a:avLst/>
          </a:prstGeom>
          <a:noFill/>
        </p:spPr>
        <p:txBody>
          <a:bodyPr wrap="none" rtlCol="0">
            <a:spAutoFit/>
          </a:bodyPr>
          <a:lstStyle/>
          <a:p>
            <a:r>
              <a:rPr lang="en-MY" b="1" dirty="0"/>
              <a:t>18-64</a:t>
            </a:r>
          </a:p>
        </p:txBody>
      </p:sp>
    </p:spTree>
    <p:extLst>
      <p:ext uri="{BB962C8B-B14F-4D97-AF65-F5344CB8AC3E}">
        <p14:creationId xmlns:p14="http://schemas.microsoft.com/office/powerpoint/2010/main" val="860023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7">
            <a:extLst>
              <a:ext uri="{FF2B5EF4-FFF2-40B4-BE49-F238E27FC236}">
                <a16:creationId xmlns:a16="http://schemas.microsoft.com/office/drawing/2014/main" id="{9CFF4E01-8F4C-4790-94C3-82FC63A25156}"/>
              </a:ext>
            </a:extLst>
          </p:cNvPr>
          <p:cNvSpPr txBox="1">
            <a:spLocks/>
          </p:cNvSpPr>
          <p:nvPr/>
        </p:nvSpPr>
        <p:spPr>
          <a:xfrm>
            <a:off x="3744742" y="2773698"/>
            <a:ext cx="4253479" cy="13106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00000"/>
              </a:lnSpc>
            </a:pPr>
            <a:r>
              <a:rPr lang="en-US" sz="3000" dirty="0">
                <a:solidFill>
                  <a:schemeClr val="tx1">
                    <a:lumMod val="95000"/>
                    <a:lumOff val="5000"/>
                  </a:schemeClr>
                </a:solidFill>
                <a:latin typeface="Cambo" panose="02000000000000000000" pitchFamily="50" charset="0"/>
                <a:ea typeface="Source Sans Pro Black" panose="020B0803030403020204" pitchFamily="34" charset="0"/>
                <a:cs typeface="Times New Roman" panose="02020603050405020304" pitchFamily="18" charset="0"/>
              </a:rPr>
              <a:t>Conclusion</a:t>
            </a:r>
          </a:p>
        </p:txBody>
      </p:sp>
      <p:sp>
        <p:nvSpPr>
          <p:cNvPr id="7" name="TextBox 6">
            <a:extLst>
              <a:ext uri="{FF2B5EF4-FFF2-40B4-BE49-F238E27FC236}">
                <a16:creationId xmlns:a16="http://schemas.microsoft.com/office/drawing/2014/main" id="{E96688A9-5476-434D-9C1B-CE1F30EF355E}"/>
              </a:ext>
            </a:extLst>
          </p:cNvPr>
          <p:cNvSpPr txBox="1"/>
          <p:nvPr/>
        </p:nvSpPr>
        <p:spPr>
          <a:xfrm>
            <a:off x="1032934" y="1843950"/>
            <a:ext cx="3285061" cy="3170099"/>
          </a:xfrm>
          <a:prstGeom prst="rect">
            <a:avLst/>
          </a:prstGeom>
          <a:noFill/>
        </p:spPr>
        <p:txBody>
          <a:bodyPr wrap="square">
            <a:spAutoFit/>
          </a:bodyPr>
          <a:lstStyle/>
          <a:p>
            <a:pPr algn="ctr" eaLnBrk="1" fontAlgn="auto" hangingPunct="1">
              <a:spcBef>
                <a:spcPts val="0"/>
              </a:spcBef>
              <a:spcAft>
                <a:spcPts val="0"/>
              </a:spcAft>
              <a:defRPr/>
            </a:pPr>
            <a:r>
              <a:rPr lang="en-US" sz="2000" b="1" spc="300" dirty="0">
                <a:latin typeface="Lato" panose="020F0502020204030203" pitchFamily="34" charset="0"/>
                <a:ea typeface="Source Sans Pro" panose="020B0503030403020204" pitchFamily="34" charset="0"/>
                <a:cs typeface="Open Sans" panose="020B0606030504020204" pitchFamily="34" charset="0"/>
              </a:rPr>
              <a:t>The rising mortality rates linked to air pollution in Southeast Asia underscore the urgent need for stronger, more effective air quality policies and enforcement.</a:t>
            </a:r>
          </a:p>
        </p:txBody>
      </p:sp>
      <p:cxnSp>
        <p:nvCxnSpPr>
          <p:cNvPr id="10" name="Straight Connector 9">
            <a:extLst>
              <a:ext uri="{FF2B5EF4-FFF2-40B4-BE49-F238E27FC236}">
                <a16:creationId xmlns:a16="http://schemas.microsoft.com/office/drawing/2014/main" id="{2EC2C5E2-93FD-48C6-B696-1F847FC68071}"/>
              </a:ext>
            </a:extLst>
          </p:cNvPr>
          <p:cNvCxnSpPr>
            <a:cxnSpLocks/>
          </p:cNvCxnSpPr>
          <p:nvPr/>
        </p:nvCxnSpPr>
        <p:spPr>
          <a:xfrm>
            <a:off x="5871482" y="0"/>
            <a:ext cx="0" cy="1657350"/>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0F39A93-2F5D-4867-88C9-32338122238F}"/>
              </a:ext>
            </a:extLst>
          </p:cNvPr>
          <p:cNvCxnSpPr>
            <a:cxnSpLocks/>
          </p:cNvCxnSpPr>
          <p:nvPr/>
        </p:nvCxnSpPr>
        <p:spPr>
          <a:xfrm>
            <a:off x="5871482" y="5219700"/>
            <a:ext cx="0" cy="1657350"/>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59BEC88-3A5E-E2EA-6621-0C9E895D39D0}"/>
              </a:ext>
            </a:extLst>
          </p:cNvPr>
          <p:cNvSpPr txBox="1"/>
          <p:nvPr/>
        </p:nvSpPr>
        <p:spPr>
          <a:xfrm>
            <a:off x="7874007" y="2305614"/>
            <a:ext cx="3285061" cy="2246769"/>
          </a:xfrm>
          <a:prstGeom prst="rect">
            <a:avLst/>
          </a:prstGeom>
          <a:noFill/>
        </p:spPr>
        <p:txBody>
          <a:bodyPr wrap="square">
            <a:spAutoFit/>
          </a:bodyPr>
          <a:lstStyle/>
          <a:p>
            <a:pPr algn="ctr" eaLnBrk="1" fontAlgn="auto" hangingPunct="1">
              <a:spcBef>
                <a:spcPts val="0"/>
              </a:spcBef>
              <a:spcAft>
                <a:spcPts val="0"/>
              </a:spcAft>
              <a:defRPr/>
            </a:pPr>
            <a:r>
              <a:rPr lang="en-US" sz="2000" b="1" spc="300" dirty="0">
                <a:latin typeface="Lato" panose="020F0502020204030203" pitchFamily="34" charset="0"/>
                <a:ea typeface="Source Sans Pro" panose="020B0503030403020204" pitchFamily="34" charset="0"/>
                <a:cs typeface="Open Sans" panose="020B0606030504020204" pitchFamily="34" charset="0"/>
              </a:rPr>
              <a:t>Our main target audience, including people of all age group, especially 15-64 are part of the vulnerable population</a:t>
            </a:r>
          </a:p>
        </p:txBody>
      </p:sp>
    </p:spTree>
    <p:extLst>
      <p:ext uri="{BB962C8B-B14F-4D97-AF65-F5344CB8AC3E}">
        <p14:creationId xmlns:p14="http://schemas.microsoft.com/office/powerpoint/2010/main" val="24471357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2" presetClass="entr" presetSubtype="8"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additive="base">
                                        <p:cTn id="10" dur="500" fill="hold"/>
                                        <p:tgtEl>
                                          <p:spTgt spid="7"/>
                                        </p:tgtEl>
                                        <p:attrNameLst>
                                          <p:attrName>ppt_x</p:attrName>
                                        </p:attrNameLst>
                                      </p:cBhvr>
                                      <p:tavLst>
                                        <p:tav tm="0">
                                          <p:val>
                                            <p:strVal val="0-#ppt_w/2"/>
                                          </p:val>
                                        </p:tav>
                                        <p:tav tm="100000">
                                          <p:val>
                                            <p:strVal val="#ppt_x"/>
                                          </p:val>
                                        </p:tav>
                                      </p:tavLst>
                                    </p:anim>
                                    <p:anim calcmode="lin" valueType="num">
                                      <p:cBhvr additive="base">
                                        <p:cTn id="11" dur="500" fill="hold"/>
                                        <p:tgtEl>
                                          <p:spTgt spid="7"/>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additive="base">
                                        <p:cTn id="14" dur="500" fill="hold"/>
                                        <p:tgtEl>
                                          <p:spTgt spid="8"/>
                                        </p:tgtEl>
                                        <p:attrNameLst>
                                          <p:attrName>ppt_x</p:attrName>
                                        </p:attrNameLst>
                                      </p:cBhvr>
                                      <p:tavLst>
                                        <p:tav tm="0">
                                          <p:val>
                                            <p:strVal val="1+#ppt_w/2"/>
                                          </p:val>
                                        </p:tav>
                                        <p:tav tm="100000">
                                          <p:val>
                                            <p:strVal val="#ppt_x"/>
                                          </p:val>
                                        </p:tav>
                                      </p:tavLst>
                                    </p:anim>
                                    <p:anim calcmode="lin" valueType="num">
                                      <p:cBhvr additive="base">
                                        <p:cTn id="15"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8BF8381-2804-435D-9EA6-7353702CDC42}"/>
              </a:ext>
            </a:extLst>
          </p:cNvPr>
          <p:cNvSpPr/>
          <p:nvPr/>
        </p:nvSpPr>
        <p:spPr>
          <a:xfrm>
            <a:off x="-1" y="0"/>
            <a:ext cx="4731657"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7">
            <a:extLst>
              <a:ext uri="{FF2B5EF4-FFF2-40B4-BE49-F238E27FC236}">
                <a16:creationId xmlns:a16="http://schemas.microsoft.com/office/drawing/2014/main" id="{F92558E9-8F9F-4907-A876-35286DFA9179}"/>
              </a:ext>
            </a:extLst>
          </p:cNvPr>
          <p:cNvSpPr txBox="1">
            <a:spLocks/>
          </p:cNvSpPr>
          <p:nvPr/>
        </p:nvSpPr>
        <p:spPr>
          <a:xfrm>
            <a:off x="663782" y="1665514"/>
            <a:ext cx="3700399" cy="35269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spc="600" dirty="0">
                <a:solidFill>
                  <a:srgbClr val="DFA267"/>
                </a:solidFill>
                <a:latin typeface="Bebas Neue" panose="020B0606020202050201" pitchFamily="34" charset="0"/>
                <a:ea typeface="Roboto" panose="02000000000000000000" pitchFamily="2" charset="0"/>
              </a:rPr>
              <a:t>Problem statement</a:t>
            </a:r>
          </a:p>
        </p:txBody>
      </p:sp>
      <p:sp>
        <p:nvSpPr>
          <p:cNvPr id="4" name="Rectangle 3">
            <a:extLst>
              <a:ext uri="{FF2B5EF4-FFF2-40B4-BE49-F238E27FC236}">
                <a16:creationId xmlns:a16="http://schemas.microsoft.com/office/drawing/2014/main" id="{30D9B99A-8ED1-41D4-A9A9-E12D81274B11}"/>
              </a:ext>
            </a:extLst>
          </p:cNvPr>
          <p:cNvSpPr/>
          <p:nvPr/>
        </p:nvSpPr>
        <p:spPr>
          <a:xfrm>
            <a:off x="5091946" y="495300"/>
            <a:ext cx="6776204" cy="6019800"/>
          </a:xfrm>
          <a:prstGeom prst="rect">
            <a:avLst/>
          </a:prstGeom>
          <a:noFill/>
          <a:ln w="28575">
            <a:solidFill>
              <a:srgbClr val="DFA2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2C348D7A-5B9E-45A3-991C-D15070012D29}"/>
              </a:ext>
            </a:extLst>
          </p:cNvPr>
          <p:cNvSpPr/>
          <p:nvPr/>
        </p:nvSpPr>
        <p:spPr>
          <a:xfrm flipV="1">
            <a:off x="1702124" y="0"/>
            <a:ext cx="1193476" cy="529719"/>
          </a:xfrm>
          <a:prstGeom prst="triangle">
            <a:avLst/>
          </a:prstGeom>
          <a:solidFill>
            <a:srgbClr val="DFA267"/>
          </a:solidFill>
          <a:ln>
            <a:solidFill>
              <a:srgbClr val="DFA2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Placeholder 8" descr="Power Plant with solid fill">
            <a:extLst>
              <a:ext uri="{FF2B5EF4-FFF2-40B4-BE49-F238E27FC236}">
                <a16:creationId xmlns:a16="http://schemas.microsoft.com/office/drawing/2014/main" id="{1AFDFEF0-072B-2C08-A839-B0074A1DB6E0}"/>
              </a:ext>
            </a:extLst>
          </p:cNvPr>
          <p:cNvPicPr>
            <a:picLocks noGrp="1" noChangeAspect="1"/>
          </p:cNvPicPr>
          <p:nvPr>
            <p:ph type="pic" sz="quarter" idx="10"/>
          </p:nvPr>
        </p:nvPicPr>
        <p:blipFill>
          <a:blip r:embed="rId3">
            <a:extLst>
              <a:ext uri="{96DAC541-7B7A-43D3-8B79-37D633B846F1}">
                <asvg:svgBlip xmlns:asvg="http://schemas.microsoft.com/office/drawing/2016/SVG/main" r:embed="rId4"/>
              </a:ext>
            </a:extLst>
          </a:blip>
          <a:srcRect t="9262" b="9262"/>
          <a:stretch>
            <a:fillRect/>
          </a:stretch>
        </p:blipFill>
        <p:spPr/>
      </p:pic>
      <p:sp>
        <p:nvSpPr>
          <p:cNvPr id="7" name="Title 7">
            <a:extLst>
              <a:ext uri="{FF2B5EF4-FFF2-40B4-BE49-F238E27FC236}">
                <a16:creationId xmlns:a16="http://schemas.microsoft.com/office/drawing/2014/main" id="{037B4A98-F825-D2C8-94BD-0C635B895982}"/>
              </a:ext>
            </a:extLst>
          </p:cNvPr>
          <p:cNvSpPr txBox="1">
            <a:spLocks/>
          </p:cNvSpPr>
          <p:nvPr/>
        </p:nvSpPr>
        <p:spPr>
          <a:xfrm>
            <a:off x="5091946" y="4345725"/>
            <a:ext cx="6776204" cy="173334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20000"/>
              </a:lnSpc>
            </a:pPr>
            <a:r>
              <a:rPr lang="en-US" sz="2400" b="1" spc="600" dirty="0">
                <a:latin typeface="Cambo" panose="02000000000000000000" pitchFamily="50" charset="0"/>
                <a:ea typeface="Roboto" panose="02000000000000000000" pitchFamily="2" charset="0"/>
              </a:rPr>
              <a:t>health impact of PM2.5 in SEA, particularly on its mortality rate</a:t>
            </a:r>
          </a:p>
        </p:txBody>
      </p:sp>
    </p:spTree>
    <p:extLst>
      <p:ext uri="{BB962C8B-B14F-4D97-AF65-F5344CB8AC3E}">
        <p14:creationId xmlns:p14="http://schemas.microsoft.com/office/powerpoint/2010/main" val="28322949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0-#ppt_w/2"/>
                                          </p:val>
                                        </p:tav>
                                        <p:tav tm="100000">
                                          <p:val>
                                            <p:strVal val="#ppt_x"/>
                                          </p:val>
                                        </p:tav>
                                      </p:tavLst>
                                    </p:anim>
                                    <p:anim calcmode="lin" valueType="num">
                                      <p:cBhvr additive="base">
                                        <p:cTn id="16" dur="500" fill="hold"/>
                                        <p:tgtEl>
                                          <p:spTgt spid="11"/>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0-#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4"/>
                                        </p:tgtEl>
                                        <p:attrNameLst>
                                          <p:attrName>style.visibility</p:attrName>
                                        </p:attrNameLst>
                                      </p:cBhvr>
                                      <p:to>
                                        <p:strVal val="visible"/>
                                      </p:to>
                                    </p:set>
                                    <p:anim calcmode="lin" valueType="num">
                                      <p:cBhvr additive="base">
                                        <p:cTn id="23" dur="500" fill="hold"/>
                                        <p:tgtEl>
                                          <p:spTgt spid="4"/>
                                        </p:tgtEl>
                                        <p:attrNameLst>
                                          <p:attrName>ppt_x</p:attrName>
                                        </p:attrNameLst>
                                      </p:cBhvr>
                                      <p:tavLst>
                                        <p:tav tm="0">
                                          <p:val>
                                            <p:strVal val="0-#ppt_w/2"/>
                                          </p:val>
                                        </p:tav>
                                        <p:tav tm="100000">
                                          <p:val>
                                            <p:strVal val="#ppt_x"/>
                                          </p:val>
                                        </p:tav>
                                      </p:tavLst>
                                    </p:anim>
                                    <p:anim calcmode="lin" valueType="num">
                                      <p:cBhvr additive="base">
                                        <p:cTn id="24" dur="500" fill="hold"/>
                                        <p:tgtEl>
                                          <p:spTgt spid="4"/>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 grpId="0"/>
      <p:bldP spid="4" grpId="0" animBg="1"/>
      <p:bldP spid="11" grpId="0" animBg="1"/>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8898F3-A897-F023-DD34-D35420CC6B08}"/>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3063CC18-4439-2B8C-9707-32744943F625}"/>
              </a:ext>
            </a:extLst>
          </p:cNvPr>
          <p:cNvSpPr/>
          <p:nvPr/>
        </p:nvSpPr>
        <p:spPr>
          <a:xfrm>
            <a:off x="7467594" y="0"/>
            <a:ext cx="4731657"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7">
            <a:extLst>
              <a:ext uri="{FF2B5EF4-FFF2-40B4-BE49-F238E27FC236}">
                <a16:creationId xmlns:a16="http://schemas.microsoft.com/office/drawing/2014/main" id="{4121DD90-8333-0AD1-E5B8-B9EF02ECE7B9}"/>
              </a:ext>
            </a:extLst>
          </p:cNvPr>
          <p:cNvSpPr txBox="1">
            <a:spLocks/>
          </p:cNvSpPr>
          <p:nvPr/>
        </p:nvSpPr>
        <p:spPr>
          <a:xfrm>
            <a:off x="7800110" y="1665514"/>
            <a:ext cx="4045521" cy="352697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000" spc="600" dirty="0">
                <a:solidFill>
                  <a:srgbClr val="DFA267"/>
                </a:solidFill>
                <a:latin typeface="Bebas Neue" panose="020B0606020202050201" pitchFamily="34" charset="0"/>
                <a:ea typeface="Roboto" panose="02000000000000000000" pitchFamily="2" charset="0"/>
              </a:rPr>
              <a:t>Background</a:t>
            </a:r>
          </a:p>
        </p:txBody>
      </p:sp>
      <p:sp>
        <p:nvSpPr>
          <p:cNvPr id="4" name="Rectangle 3">
            <a:extLst>
              <a:ext uri="{FF2B5EF4-FFF2-40B4-BE49-F238E27FC236}">
                <a16:creationId xmlns:a16="http://schemas.microsoft.com/office/drawing/2014/main" id="{188CF286-31BA-5E6B-CD78-EDC34910BCCB}"/>
              </a:ext>
            </a:extLst>
          </p:cNvPr>
          <p:cNvSpPr/>
          <p:nvPr/>
        </p:nvSpPr>
        <p:spPr>
          <a:xfrm>
            <a:off x="312147" y="495300"/>
            <a:ext cx="6776204" cy="6019800"/>
          </a:xfrm>
          <a:prstGeom prst="rect">
            <a:avLst/>
          </a:prstGeom>
          <a:noFill/>
          <a:ln w="28575">
            <a:solidFill>
              <a:srgbClr val="DFA2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Isosceles Triangle 10">
            <a:extLst>
              <a:ext uri="{FF2B5EF4-FFF2-40B4-BE49-F238E27FC236}">
                <a16:creationId xmlns:a16="http://schemas.microsoft.com/office/drawing/2014/main" id="{537BAC9B-5542-07F2-34F4-B26067B8CC96}"/>
              </a:ext>
            </a:extLst>
          </p:cNvPr>
          <p:cNvSpPr/>
          <p:nvPr/>
        </p:nvSpPr>
        <p:spPr>
          <a:xfrm flipV="1">
            <a:off x="9169719" y="0"/>
            <a:ext cx="1193476" cy="529719"/>
          </a:xfrm>
          <a:prstGeom prst="triangle">
            <a:avLst/>
          </a:prstGeom>
          <a:solidFill>
            <a:srgbClr val="DFA267"/>
          </a:solidFill>
          <a:ln>
            <a:solidFill>
              <a:srgbClr val="DFA26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Placeholder 11" descr="Skull with solid fill">
            <a:extLst>
              <a:ext uri="{FF2B5EF4-FFF2-40B4-BE49-F238E27FC236}">
                <a16:creationId xmlns:a16="http://schemas.microsoft.com/office/drawing/2014/main" id="{8CAAF86D-ED98-E6A8-259B-9E805B3D98A9}"/>
              </a:ext>
            </a:extLst>
          </p:cNvPr>
          <p:cNvPicPr>
            <a:picLocks noGrp="1" noChangeAspect="1"/>
          </p:cNvPicPr>
          <p:nvPr>
            <p:ph type="pic" sz="quarter" idx="10"/>
          </p:nvPr>
        </p:nvPicPr>
        <p:blipFill>
          <a:blip r:embed="rId3">
            <a:extLst>
              <a:ext uri="{96DAC541-7B7A-43D3-8B79-37D633B846F1}">
                <asvg:svgBlip xmlns:asvg="http://schemas.microsoft.com/office/drawing/2016/SVG/main" r:embed="rId4"/>
              </a:ext>
            </a:extLst>
          </a:blip>
          <a:srcRect t="9262" b="9262"/>
          <a:stretch>
            <a:fillRect/>
          </a:stretch>
        </p:blipFill>
        <p:spPr>
          <a:xfrm>
            <a:off x="1827213" y="1093788"/>
            <a:ext cx="3744912" cy="3051175"/>
          </a:xfrm>
        </p:spPr>
      </p:pic>
      <p:sp>
        <p:nvSpPr>
          <p:cNvPr id="8" name="Title 7">
            <a:extLst>
              <a:ext uri="{FF2B5EF4-FFF2-40B4-BE49-F238E27FC236}">
                <a16:creationId xmlns:a16="http://schemas.microsoft.com/office/drawing/2014/main" id="{150D60BE-7769-3929-3224-2D6F546B1AAE}"/>
              </a:ext>
            </a:extLst>
          </p:cNvPr>
          <p:cNvSpPr txBox="1">
            <a:spLocks/>
          </p:cNvSpPr>
          <p:nvPr/>
        </p:nvSpPr>
        <p:spPr>
          <a:xfrm>
            <a:off x="316756" y="4345724"/>
            <a:ext cx="6776204" cy="2169375"/>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20000"/>
              </a:lnSpc>
            </a:pPr>
            <a:r>
              <a:rPr lang="en-US" sz="2400" b="1" spc="600" dirty="0">
                <a:latin typeface="Cambo" panose="02000000000000000000" pitchFamily="50" charset="0"/>
                <a:ea typeface="Roboto" panose="02000000000000000000" pitchFamily="2" charset="0"/>
              </a:rPr>
              <a:t>outdoor air pollution caused around 650,000 deaths in Southeast Asia, with PM2.5 being the primary contributor</a:t>
            </a:r>
          </a:p>
          <a:p>
            <a:pPr algn="ctr">
              <a:lnSpc>
                <a:spcPct val="120000"/>
              </a:lnSpc>
            </a:pPr>
            <a:r>
              <a:rPr lang="en-US" sz="2400" b="1" spc="600" dirty="0">
                <a:latin typeface="Cambo" panose="02000000000000000000" pitchFamily="50" charset="0"/>
                <a:ea typeface="Roboto" panose="02000000000000000000" pitchFamily="2" charset="0"/>
              </a:rPr>
              <a:t>-WHO(2019)</a:t>
            </a:r>
          </a:p>
        </p:txBody>
      </p:sp>
    </p:spTree>
    <p:extLst>
      <p:ext uri="{BB962C8B-B14F-4D97-AF65-F5344CB8AC3E}">
        <p14:creationId xmlns:p14="http://schemas.microsoft.com/office/powerpoint/2010/main" val="5359247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B3B69180-AEF5-710F-C35F-BE377EBA10A6}"/>
              </a:ext>
            </a:extLst>
          </p:cNvPr>
          <p:cNvSpPr txBox="1">
            <a:spLocks/>
          </p:cNvSpPr>
          <p:nvPr/>
        </p:nvSpPr>
        <p:spPr>
          <a:xfrm>
            <a:off x="2141641" y="1270466"/>
            <a:ext cx="7908718" cy="4541321"/>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spc="600" dirty="0">
                <a:solidFill>
                  <a:srgbClr val="DFA267"/>
                </a:solidFill>
                <a:latin typeface="Bebas Neue" panose="020B0606020202050201" pitchFamily="34" charset="0"/>
                <a:ea typeface="Roboto" panose="02000000000000000000" pitchFamily="2" charset="0"/>
              </a:rPr>
              <a:t>YOU</a:t>
            </a:r>
          </a:p>
        </p:txBody>
      </p:sp>
      <p:sp>
        <p:nvSpPr>
          <p:cNvPr id="9" name="Title 7">
            <a:extLst>
              <a:ext uri="{FF2B5EF4-FFF2-40B4-BE49-F238E27FC236}">
                <a16:creationId xmlns:a16="http://schemas.microsoft.com/office/drawing/2014/main" id="{4C708897-9518-93C0-9265-E67FCEBB1868}"/>
              </a:ext>
            </a:extLst>
          </p:cNvPr>
          <p:cNvSpPr txBox="1">
            <a:spLocks/>
          </p:cNvSpPr>
          <p:nvPr/>
        </p:nvSpPr>
        <p:spPr>
          <a:xfrm>
            <a:off x="3400709" y="5451150"/>
            <a:ext cx="5390582" cy="721274"/>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spc="600" dirty="0">
                <a:solidFill>
                  <a:schemeClr val="bg1"/>
                </a:solidFill>
                <a:latin typeface="Cambo" panose="02000000000000000000" pitchFamily="50" charset="0"/>
                <a:ea typeface="Roboto" panose="02000000000000000000" pitchFamily="2" charset="0"/>
              </a:rPr>
              <a:t>the general public</a:t>
            </a:r>
          </a:p>
          <a:p>
            <a:pPr algn="ctr"/>
            <a:r>
              <a:rPr lang="en-US" sz="2400" b="1" spc="600" dirty="0">
                <a:solidFill>
                  <a:schemeClr val="bg1"/>
                </a:solidFill>
                <a:latin typeface="Cambo" panose="02000000000000000000" pitchFamily="50" charset="0"/>
                <a:ea typeface="Roboto" panose="02000000000000000000" pitchFamily="2" charset="0"/>
              </a:rPr>
              <a:t>is our target audience</a:t>
            </a:r>
          </a:p>
          <a:p>
            <a:pPr algn="ctr"/>
            <a:endParaRPr lang="en-US" sz="2400" b="1" spc="600" dirty="0">
              <a:solidFill>
                <a:schemeClr val="bg1"/>
              </a:solidFill>
              <a:latin typeface="Cambo" panose="02000000000000000000" pitchFamily="50" charset="0"/>
              <a:ea typeface="Roboto" panose="02000000000000000000" pitchFamily="2" charset="0"/>
            </a:endParaRPr>
          </a:p>
        </p:txBody>
      </p:sp>
    </p:spTree>
    <p:extLst>
      <p:ext uri="{BB962C8B-B14F-4D97-AF65-F5344CB8AC3E}">
        <p14:creationId xmlns:p14="http://schemas.microsoft.com/office/powerpoint/2010/main" val="1303909285"/>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a:extLst>
            <a:ext uri="{FF2B5EF4-FFF2-40B4-BE49-F238E27FC236}">
              <a16:creationId xmlns:a16="http://schemas.microsoft.com/office/drawing/2014/main" id="{1F96EEAA-539D-A773-98E1-64759036B504}"/>
            </a:ext>
          </a:extLst>
        </p:cNvPr>
        <p:cNvGrpSpPr/>
        <p:nvPr/>
      </p:nvGrpSpPr>
      <p:grpSpPr>
        <a:xfrm>
          <a:off x="0" y="0"/>
          <a:ext cx="0" cy="0"/>
          <a:chOff x="0" y="0"/>
          <a:chExt cx="0" cy="0"/>
        </a:xfrm>
      </p:grpSpPr>
      <p:sp>
        <p:nvSpPr>
          <p:cNvPr id="5" name="Title 7">
            <a:extLst>
              <a:ext uri="{FF2B5EF4-FFF2-40B4-BE49-F238E27FC236}">
                <a16:creationId xmlns:a16="http://schemas.microsoft.com/office/drawing/2014/main" id="{C93D1B78-BC27-3197-44E7-9F8661D8EF23}"/>
              </a:ext>
            </a:extLst>
          </p:cNvPr>
          <p:cNvSpPr txBox="1">
            <a:spLocks/>
          </p:cNvSpPr>
          <p:nvPr/>
        </p:nvSpPr>
        <p:spPr>
          <a:xfrm>
            <a:off x="1008573" y="967109"/>
            <a:ext cx="4513944" cy="463740"/>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n-US" sz="6600" spc="600" dirty="0">
                <a:solidFill>
                  <a:srgbClr val="DFA267"/>
                </a:solidFill>
                <a:latin typeface="Bebas Neue" panose="020B0606020202050201" pitchFamily="34" charset="0"/>
                <a:ea typeface="Roboto" panose="02000000000000000000" pitchFamily="2" charset="0"/>
              </a:rPr>
              <a:t>Key questions</a:t>
            </a:r>
          </a:p>
        </p:txBody>
      </p:sp>
      <p:sp>
        <p:nvSpPr>
          <p:cNvPr id="4" name="Title 7">
            <a:extLst>
              <a:ext uri="{FF2B5EF4-FFF2-40B4-BE49-F238E27FC236}">
                <a16:creationId xmlns:a16="http://schemas.microsoft.com/office/drawing/2014/main" id="{0B1EE349-71DA-C357-12A7-6C7CF6A95000}"/>
              </a:ext>
            </a:extLst>
          </p:cNvPr>
          <p:cNvSpPr txBox="1">
            <a:spLocks/>
          </p:cNvSpPr>
          <p:nvPr/>
        </p:nvSpPr>
        <p:spPr>
          <a:xfrm>
            <a:off x="1008573" y="1928456"/>
            <a:ext cx="10174853" cy="431609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342900" indent="-342900">
              <a:buFont typeface="Arial" panose="020B0604020202020204" pitchFamily="34" charset="0"/>
              <a:buChar char="•"/>
            </a:pPr>
            <a:r>
              <a:rPr lang="en-US" sz="2400" b="1" spc="600" dirty="0">
                <a:solidFill>
                  <a:schemeClr val="bg1"/>
                </a:solidFill>
                <a:latin typeface="Cambo" panose="02000000000000000000" pitchFamily="50" charset="0"/>
                <a:ea typeface="Roboto" panose="02000000000000000000" pitchFamily="2" charset="0"/>
              </a:rPr>
              <a:t>What is the correlation between air pollution levels and mortality rates across Southeast Asian countries from 1990 to 2019?</a:t>
            </a:r>
          </a:p>
          <a:p>
            <a:endParaRPr lang="en-US" sz="2400" b="1" spc="600" dirty="0">
              <a:solidFill>
                <a:schemeClr val="bg1"/>
              </a:solidFill>
              <a:latin typeface="Cambo" panose="02000000000000000000" pitchFamily="50" charset="0"/>
              <a:ea typeface="Roboto" panose="02000000000000000000" pitchFamily="2" charset="0"/>
            </a:endParaRPr>
          </a:p>
          <a:p>
            <a:pPr marL="342900" indent="-342900">
              <a:buFont typeface="Arial" panose="020B0604020202020204" pitchFamily="34" charset="0"/>
              <a:buChar char="•"/>
            </a:pPr>
            <a:r>
              <a:rPr lang="en-US" sz="2400" b="1" spc="600" dirty="0">
                <a:solidFill>
                  <a:schemeClr val="bg1"/>
                </a:solidFill>
                <a:latin typeface="Cambo" panose="02000000000000000000" pitchFamily="50" charset="0"/>
                <a:ea typeface="Roboto" panose="02000000000000000000" pitchFamily="2" charset="0"/>
              </a:rPr>
              <a:t>How do air quality standards and regional policies affect public health outcomes?</a:t>
            </a:r>
          </a:p>
          <a:p>
            <a:endParaRPr lang="en-US" sz="2400" b="1" spc="600" dirty="0">
              <a:solidFill>
                <a:schemeClr val="bg1"/>
              </a:solidFill>
              <a:latin typeface="Cambo" panose="02000000000000000000" pitchFamily="50" charset="0"/>
              <a:ea typeface="Roboto" panose="02000000000000000000" pitchFamily="2" charset="0"/>
            </a:endParaRPr>
          </a:p>
          <a:p>
            <a:pPr marL="342900" indent="-342900">
              <a:buFont typeface="Arial" panose="020B0604020202020204" pitchFamily="34" charset="0"/>
              <a:buChar char="•"/>
            </a:pPr>
            <a:r>
              <a:rPr lang="en-US" sz="2400" b="1" spc="600" dirty="0">
                <a:solidFill>
                  <a:schemeClr val="bg1"/>
                </a:solidFill>
                <a:latin typeface="Cambo" panose="02000000000000000000" pitchFamily="50" charset="0"/>
                <a:ea typeface="Roboto" panose="02000000000000000000" pitchFamily="2" charset="0"/>
              </a:rPr>
              <a:t>Which countries in Southeast Asia face the greatest public health risks from air pollution, and which populations are most vulnerable?</a:t>
            </a:r>
          </a:p>
        </p:txBody>
      </p:sp>
    </p:spTree>
    <p:extLst>
      <p:ext uri="{BB962C8B-B14F-4D97-AF65-F5344CB8AC3E}">
        <p14:creationId xmlns:p14="http://schemas.microsoft.com/office/powerpoint/2010/main" val="20175068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7B7732-FB93-C42C-60C6-BFAD284767FC}"/>
            </a:ext>
          </a:extLst>
        </p:cNvPr>
        <p:cNvGrpSpPr/>
        <p:nvPr/>
      </p:nvGrpSpPr>
      <p:grpSpPr>
        <a:xfrm>
          <a:off x="0" y="0"/>
          <a:ext cx="0" cy="0"/>
          <a:chOff x="0" y="0"/>
          <a:chExt cx="0" cy="0"/>
        </a:xfrm>
      </p:grpSpPr>
      <p:sp>
        <p:nvSpPr>
          <p:cNvPr id="20" name="TextBox 19">
            <a:extLst>
              <a:ext uri="{FF2B5EF4-FFF2-40B4-BE49-F238E27FC236}">
                <a16:creationId xmlns:a16="http://schemas.microsoft.com/office/drawing/2014/main" id="{9E0DE20E-BC81-624E-4551-9EE4E76843D9}"/>
              </a:ext>
            </a:extLst>
          </p:cNvPr>
          <p:cNvSpPr txBox="1"/>
          <p:nvPr/>
        </p:nvSpPr>
        <p:spPr>
          <a:xfrm>
            <a:off x="1902164" y="606230"/>
            <a:ext cx="8387672" cy="553998"/>
          </a:xfrm>
          <a:prstGeom prst="rect">
            <a:avLst/>
          </a:prstGeom>
          <a:noFill/>
        </p:spPr>
        <p:txBody>
          <a:bodyPr wrap="square" lIns="91440" tIns="0" rIns="91440" bIns="0" rtlCol="0">
            <a:spAutoFit/>
          </a:bodyPr>
          <a:lstStyle/>
          <a:p>
            <a:pPr algn="ctr"/>
            <a:r>
              <a:rPr lang="en-US"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Overview of </a:t>
            </a:r>
            <a:r>
              <a:rPr lang="en-US" sz="3600" spc="600" dirty="0" err="1">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Visualisation</a:t>
            </a:r>
            <a:endParaRPr lang="id-ID"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endParaRPr>
          </a:p>
        </p:txBody>
      </p:sp>
      <p:sp>
        <p:nvSpPr>
          <p:cNvPr id="22" name="TextBox 21">
            <a:extLst>
              <a:ext uri="{FF2B5EF4-FFF2-40B4-BE49-F238E27FC236}">
                <a16:creationId xmlns:a16="http://schemas.microsoft.com/office/drawing/2014/main" id="{809B7B19-521F-D241-946C-9C03C786E0E9}"/>
              </a:ext>
            </a:extLst>
          </p:cNvPr>
          <p:cNvSpPr txBox="1"/>
          <p:nvPr/>
        </p:nvSpPr>
        <p:spPr>
          <a:xfrm>
            <a:off x="1189441" y="1581595"/>
            <a:ext cx="3619500" cy="384721"/>
          </a:xfrm>
          <a:prstGeom prst="rect">
            <a:avLst/>
          </a:prstGeom>
          <a:noFill/>
        </p:spPr>
        <p:txBody>
          <a:bodyPr wrap="square" lIns="91440" tIns="0" rIns="91440" bIns="0" rtlCol="0">
            <a:spAutoFit/>
          </a:bodyPr>
          <a:lstStyle/>
          <a:p>
            <a:pPr algn="ctr"/>
            <a:r>
              <a:rPr lang="en-US" sz="2500" dirty="0">
                <a:latin typeface="Cambo" panose="02000000000000000000" pitchFamily="50" charset="0"/>
                <a:ea typeface="Lato" panose="020F0502020204030203" pitchFamily="34" charset="0"/>
                <a:cs typeface="Lato" panose="020F0502020204030203" pitchFamily="34" charset="0"/>
              </a:rPr>
              <a:t>Choropleth</a:t>
            </a:r>
            <a:endParaRPr lang="id-ID" sz="2500" dirty="0">
              <a:latin typeface="Cambo" panose="02000000000000000000" pitchFamily="50" charset="0"/>
              <a:ea typeface="Lato" panose="020F0502020204030203" pitchFamily="34" charset="0"/>
              <a:cs typeface="Lato" panose="020F0502020204030203" pitchFamily="34" charset="0"/>
            </a:endParaRPr>
          </a:p>
        </p:txBody>
      </p:sp>
      <p:pic>
        <p:nvPicPr>
          <p:cNvPr id="3" name="Picture 2">
            <a:extLst>
              <a:ext uri="{FF2B5EF4-FFF2-40B4-BE49-F238E27FC236}">
                <a16:creationId xmlns:a16="http://schemas.microsoft.com/office/drawing/2014/main" id="{D8D98B02-01ED-FCA2-3BA6-CDE66F171D2B}"/>
              </a:ext>
            </a:extLst>
          </p:cNvPr>
          <p:cNvPicPr>
            <a:picLocks noChangeAspect="1"/>
          </p:cNvPicPr>
          <p:nvPr/>
        </p:nvPicPr>
        <p:blipFill>
          <a:blip r:embed="rId3"/>
          <a:stretch>
            <a:fillRect/>
          </a:stretch>
        </p:blipFill>
        <p:spPr>
          <a:xfrm>
            <a:off x="5640577" y="2330506"/>
            <a:ext cx="6227059" cy="3724358"/>
          </a:xfrm>
          <a:prstGeom prst="rect">
            <a:avLst/>
          </a:prstGeom>
        </p:spPr>
      </p:pic>
      <p:pic>
        <p:nvPicPr>
          <p:cNvPr id="2" name="Picture 1">
            <a:extLst>
              <a:ext uri="{FF2B5EF4-FFF2-40B4-BE49-F238E27FC236}">
                <a16:creationId xmlns:a16="http://schemas.microsoft.com/office/drawing/2014/main" id="{E15EE7BD-76CA-C9D9-086C-F6B7BB1070FB}"/>
              </a:ext>
            </a:extLst>
          </p:cNvPr>
          <p:cNvPicPr>
            <a:picLocks noChangeAspect="1"/>
          </p:cNvPicPr>
          <p:nvPr/>
        </p:nvPicPr>
        <p:blipFill>
          <a:blip r:embed="rId4"/>
          <a:srcRect l="41512"/>
          <a:stretch/>
        </p:blipFill>
        <p:spPr>
          <a:xfrm>
            <a:off x="682170" y="2133600"/>
            <a:ext cx="4634043" cy="4118170"/>
          </a:xfrm>
          <a:prstGeom prst="rect">
            <a:avLst/>
          </a:prstGeom>
        </p:spPr>
      </p:pic>
      <p:sp>
        <p:nvSpPr>
          <p:cNvPr id="4" name="TextBox 3">
            <a:extLst>
              <a:ext uri="{FF2B5EF4-FFF2-40B4-BE49-F238E27FC236}">
                <a16:creationId xmlns:a16="http://schemas.microsoft.com/office/drawing/2014/main" id="{7B9CF552-F4B8-FEBD-BFB2-733B39F31430}"/>
              </a:ext>
            </a:extLst>
          </p:cNvPr>
          <p:cNvSpPr txBox="1"/>
          <p:nvPr/>
        </p:nvSpPr>
        <p:spPr>
          <a:xfrm>
            <a:off x="6944357" y="1586307"/>
            <a:ext cx="3619500" cy="384721"/>
          </a:xfrm>
          <a:prstGeom prst="rect">
            <a:avLst/>
          </a:prstGeom>
          <a:noFill/>
        </p:spPr>
        <p:txBody>
          <a:bodyPr wrap="square" lIns="91440" tIns="0" rIns="91440" bIns="0" rtlCol="0">
            <a:spAutoFit/>
          </a:bodyPr>
          <a:lstStyle/>
          <a:p>
            <a:pPr algn="ctr"/>
            <a:r>
              <a:rPr lang="en-US" sz="2500" dirty="0">
                <a:latin typeface="Cambo" panose="02000000000000000000" pitchFamily="50" charset="0"/>
                <a:ea typeface="Lato" panose="020F0502020204030203" pitchFamily="34" charset="0"/>
                <a:cs typeface="Lato" panose="020F0502020204030203" pitchFamily="34" charset="0"/>
              </a:rPr>
              <a:t>Line Chart</a:t>
            </a:r>
            <a:endParaRPr lang="id-ID" sz="2500" dirty="0">
              <a:latin typeface="Cambo" panose="02000000000000000000" pitchFamily="50"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212428209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7A1BFE-7730-5B07-8E49-95D7D66FBFE4}"/>
            </a:ext>
          </a:extLst>
        </p:cNvPr>
        <p:cNvGrpSpPr/>
        <p:nvPr/>
      </p:nvGrpSpPr>
      <p:grpSpPr>
        <a:xfrm>
          <a:off x="0" y="0"/>
          <a:ext cx="0" cy="0"/>
          <a:chOff x="0" y="0"/>
          <a:chExt cx="0" cy="0"/>
        </a:xfrm>
      </p:grpSpPr>
      <p:sp>
        <p:nvSpPr>
          <p:cNvPr id="20" name="TextBox 19">
            <a:extLst>
              <a:ext uri="{FF2B5EF4-FFF2-40B4-BE49-F238E27FC236}">
                <a16:creationId xmlns:a16="http://schemas.microsoft.com/office/drawing/2014/main" id="{C2794835-E5BD-89C4-827E-7F79D750AA29}"/>
              </a:ext>
            </a:extLst>
          </p:cNvPr>
          <p:cNvSpPr txBox="1"/>
          <p:nvPr/>
        </p:nvSpPr>
        <p:spPr>
          <a:xfrm>
            <a:off x="1902163" y="545199"/>
            <a:ext cx="8387672" cy="553998"/>
          </a:xfrm>
          <a:prstGeom prst="rect">
            <a:avLst/>
          </a:prstGeom>
          <a:noFill/>
        </p:spPr>
        <p:txBody>
          <a:bodyPr wrap="square" lIns="91440" tIns="0" rIns="91440" bIns="0" rtlCol="0">
            <a:spAutoFit/>
          </a:bodyPr>
          <a:lstStyle/>
          <a:p>
            <a:pPr algn="ctr"/>
            <a:r>
              <a:rPr lang="en-US"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Overview of </a:t>
            </a:r>
            <a:r>
              <a:rPr lang="en-US" sz="3600" spc="600" dirty="0" err="1">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Visualisation</a:t>
            </a:r>
            <a:endParaRPr lang="id-ID"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endParaRPr>
          </a:p>
        </p:txBody>
      </p:sp>
      <p:pic>
        <p:nvPicPr>
          <p:cNvPr id="5" name="Picture 4">
            <a:extLst>
              <a:ext uri="{FF2B5EF4-FFF2-40B4-BE49-F238E27FC236}">
                <a16:creationId xmlns:a16="http://schemas.microsoft.com/office/drawing/2014/main" id="{B8E0927B-E7A8-7C78-108C-125398727C55}"/>
              </a:ext>
            </a:extLst>
          </p:cNvPr>
          <p:cNvPicPr>
            <a:picLocks noChangeAspect="1"/>
          </p:cNvPicPr>
          <p:nvPr/>
        </p:nvPicPr>
        <p:blipFill>
          <a:blip r:embed="rId3"/>
          <a:srcRect l="41512"/>
          <a:stretch/>
        </p:blipFill>
        <p:spPr>
          <a:xfrm>
            <a:off x="3550605" y="1965173"/>
            <a:ext cx="5090787" cy="4524068"/>
          </a:xfrm>
          <a:prstGeom prst="rect">
            <a:avLst/>
          </a:prstGeom>
        </p:spPr>
      </p:pic>
      <p:sp>
        <p:nvSpPr>
          <p:cNvPr id="2" name="TextBox 1">
            <a:extLst>
              <a:ext uri="{FF2B5EF4-FFF2-40B4-BE49-F238E27FC236}">
                <a16:creationId xmlns:a16="http://schemas.microsoft.com/office/drawing/2014/main" id="{B502BD6F-4428-E80F-55A8-FCA96B50BD78}"/>
              </a:ext>
            </a:extLst>
          </p:cNvPr>
          <p:cNvSpPr txBox="1"/>
          <p:nvPr/>
        </p:nvSpPr>
        <p:spPr>
          <a:xfrm>
            <a:off x="4286249" y="1415352"/>
            <a:ext cx="3619500" cy="384721"/>
          </a:xfrm>
          <a:prstGeom prst="rect">
            <a:avLst/>
          </a:prstGeom>
          <a:noFill/>
        </p:spPr>
        <p:txBody>
          <a:bodyPr wrap="square" lIns="91440" tIns="0" rIns="91440" bIns="0" rtlCol="0">
            <a:spAutoFit/>
          </a:bodyPr>
          <a:lstStyle/>
          <a:p>
            <a:pPr algn="ctr"/>
            <a:r>
              <a:rPr lang="en-US" sz="2500" dirty="0">
                <a:latin typeface="Cambo" panose="02000000000000000000" pitchFamily="50" charset="0"/>
                <a:ea typeface="Lato" panose="020F0502020204030203" pitchFamily="34" charset="0"/>
                <a:cs typeface="Lato" panose="020F0502020204030203" pitchFamily="34" charset="0"/>
              </a:rPr>
              <a:t>Choropleth</a:t>
            </a:r>
            <a:endParaRPr lang="id-ID" sz="2500" dirty="0">
              <a:latin typeface="Cambo" panose="02000000000000000000" pitchFamily="50"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23077996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E6FCBE-0D12-EC3B-CA87-4CED7AB26658}"/>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1B7BC78-3C7C-A24F-AF6B-45488699094F}"/>
              </a:ext>
            </a:extLst>
          </p:cNvPr>
          <p:cNvPicPr>
            <a:picLocks noChangeAspect="1"/>
          </p:cNvPicPr>
          <p:nvPr/>
        </p:nvPicPr>
        <p:blipFill>
          <a:blip r:embed="rId3"/>
          <a:srcRect l="41512"/>
          <a:stretch/>
        </p:blipFill>
        <p:spPr>
          <a:xfrm>
            <a:off x="6096000" y="2058172"/>
            <a:ext cx="5090787" cy="4524068"/>
          </a:xfrm>
          <a:prstGeom prst="rect">
            <a:avLst/>
          </a:prstGeom>
        </p:spPr>
      </p:pic>
      <p:pic>
        <p:nvPicPr>
          <p:cNvPr id="3" name="Picture 2">
            <a:extLst>
              <a:ext uri="{FF2B5EF4-FFF2-40B4-BE49-F238E27FC236}">
                <a16:creationId xmlns:a16="http://schemas.microsoft.com/office/drawing/2014/main" id="{500003AA-F2C1-ACA1-4E1A-E4587882C0A6}"/>
              </a:ext>
            </a:extLst>
          </p:cNvPr>
          <p:cNvPicPr>
            <a:picLocks noChangeAspect="1"/>
          </p:cNvPicPr>
          <p:nvPr/>
        </p:nvPicPr>
        <p:blipFill>
          <a:blip r:embed="rId3"/>
          <a:srcRect r="59188"/>
          <a:stretch/>
        </p:blipFill>
        <p:spPr>
          <a:xfrm>
            <a:off x="1005213" y="1889687"/>
            <a:ext cx="3816911" cy="4861038"/>
          </a:xfrm>
          <a:prstGeom prst="rect">
            <a:avLst/>
          </a:prstGeom>
        </p:spPr>
      </p:pic>
      <p:sp>
        <p:nvSpPr>
          <p:cNvPr id="2" name="TextBox 1">
            <a:extLst>
              <a:ext uri="{FF2B5EF4-FFF2-40B4-BE49-F238E27FC236}">
                <a16:creationId xmlns:a16="http://schemas.microsoft.com/office/drawing/2014/main" id="{5CB27CAF-F62D-9787-E342-C8043C3F1B03}"/>
              </a:ext>
            </a:extLst>
          </p:cNvPr>
          <p:cNvSpPr txBox="1"/>
          <p:nvPr/>
        </p:nvSpPr>
        <p:spPr>
          <a:xfrm>
            <a:off x="1902163" y="545199"/>
            <a:ext cx="8387672" cy="553998"/>
          </a:xfrm>
          <a:prstGeom prst="rect">
            <a:avLst/>
          </a:prstGeom>
          <a:noFill/>
        </p:spPr>
        <p:txBody>
          <a:bodyPr wrap="square" lIns="91440" tIns="0" rIns="91440" bIns="0" rtlCol="0">
            <a:spAutoFit/>
          </a:bodyPr>
          <a:lstStyle/>
          <a:p>
            <a:pPr algn="ctr"/>
            <a:r>
              <a:rPr lang="en-US"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Overview of </a:t>
            </a:r>
            <a:r>
              <a:rPr lang="en-US" sz="3600" spc="600" dirty="0" err="1">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Visualisation</a:t>
            </a:r>
            <a:endParaRPr lang="id-ID"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endParaRPr>
          </a:p>
        </p:txBody>
      </p:sp>
      <p:sp>
        <p:nvSpPr>
          <p:cNvPr id="4" name="TextBox 3">
            <a:extLst>
              <a:ext uri="{FF2B5EF4-FFF2-40B4-BE49-F238E27FC236}">
                <a16:creationId xmlns:a16="http://schemas.microsoft.com/office/drawing/2014/main" id="{8B5C3BEC-96FC-D87A-4CEF-FC7D40709F9F}"/>
              </a:ext>
            </a:extLst>
          </p:cNvPr>
          <p:cNvSpPr txBox="1"/>
          <p:nvPr/>
        </p:nvSpPr>
        <p:spPr>
          <a:xfrm>
            <a:off x="4286249" y="1415352"/>
            <a:ext cx="3619500" cy="384721"/>
          </a:xfrm>
          <a:prstGeom prst="rect">
            <a:avLst/>
          </a:prstGeom>
          <a:noFill/>
        </p:spPr>
        <p:txBody>
          <a:bodyPr wrap="square" lIns="91440" tIns="0" rIns="91440" bIns="0" rtlCol="0">
            <a:spAutoFit/>
          </a:bodyPr>
          <a:lstStyle/>
          <a:p>
            <a:pPr algn="ctr"/>
            <a:r>
              <a:rPr lang="en-US" sz="2500" dirty="0">
                <a:latin typeface="Cambo" panose="02000000000000000000" pitchFamily="50" charset="0"/>
                <a:ea typeface="Lato" panose="020F0502020204030203" pitchFamily="34" charset="0"/>
                <a:cs typeface="Lato" panose="020F0502020204030203" pitchFamily="34" charset="0"/>
              </a:rPr>
              <a:t>Choropleth</a:t>
            </a:r>
            <a:endParaRPr lang="id-ID" sz="2500" dirty="0">
              <a:latin typeface="Cambo" panose="02000000000000000000" pitchFamily="50"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34331214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AE24E7-E297-C347-B2AD-A9D42F4ED60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3FABA2C5-DBD0-23B8-A2D0-4A243DE9DAF3}"/>
              </a:ext>
            </a:extLst>
          </p:cNvPr>
          <p:cNvSpPr txBox="1"/>
          <p:nvPr/>
        </p:nvSpPr>
        <p:spPr>
          <a:xfrm>
            <a:off x="1902163" y="545199"/>
            <a:ext cx="8387672" cy="553998"/>
          </a:xfrm>
          <a:prstGeom prst="rect">
            <a:avLst/>
          </a:prstGeom>
          <a:noFill/>
        </p:spPr>
        <p:txBody>
          <a:bodyPr wrap="square" lIns="91440" tIns="0" rIns="91440" bIns="0" rtlCol="0">
            <a:spAutoFit/>
          </a:bodyPr>
          <a:lstStyle/>
          <a:p>
            <a:pPr algn="ctr"/>
            <a:r>
              <a:rPr lang="en-US"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Overview of </a:t>
            </a:r>
            <a:r>
              <a:rPr lang="en-US" sz="3600" spc="600" dirty="0" err="1">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rPr>
              <a:t>Visualisation</a:t>
            </a:r>
            <a:endParaRPr lang="id-ID" sz="3600" spc="600" dirty="0">
              <a:solidFill>
                <a:schemeClr val="tx1">
                  <a:lumMod val="95000"/>
                  <a:lumOff val="5000"/>
                </a:schemeClr>
              </a:solidFill>
              <a:latin typeface="Bebas Neue" panose="020B0606020202050201" pitchFamily="34" charset="0"/>
              <a:ea typeface="Lato" panose="020F0502020204030203" pitchFamily="34" charset="0"/>
              <a:cs typeface="Lato" panose="020F0502020204030203" pitchFamily="34" charset="0"/>
            </a:endParaRPr>
          </a:p>
        </p:txBody>
      </p:sp>
      <p:sp>
        <p:nvSpPr>
          <p:cNvPr id="4" name="TextBox 3">
            <a:extLst>
              <a:ext uri="{FF2B5EF4-FFF2-40B4-BE49-F238E27FC236}">
                <a16:creationId xmlns:a16="http://schemas.microsoft.com/office/drawing/2014/main" id="{B59CB162-9E31-BC40-B36E-F5E071050B82}"/>
              </a:ext>
            </a:extLst>
          </p:cNvPr>
          <p:cNvSpPr txBox="1"/>
          <p:nvPr/>
        </p:nvSpPr>
        <p:spPr>
          <a:xfrm>
            <a:off x="4286249" y="1415352"/>
            <a:ext cx="3619500" cy="384721"/>
          </a:xfrm>
          <a:prstGeom prst="rect">
            <a:avLst/>
          </a:prstGeom>
          <a:noFill/>
        </p:spPr>
        <p:txBody>
          <a:bodyPr wrap="square" lIns="91440" tIns="0" rIns="91440" bIns="0" rtlCol="0">
            <a:spAutoFit/>
          </a:bodyPr>
          <a:lstStyle/>
          <a:p>
            <a:pPr algn="ctr"/>
            <a:r>
              <a:rPr lang="en-US" sz="2500" dirty="0">
                <a:latin typeface="Cambo" panose="02000000000000000000" pitchFamily="50" charset="0"/>
                <a:ea typeface="Lato" panose="020F0502020204030203" pitchFamily="34" charset="0"/>
                <a:cs typeface="Lato" panose="020F0502020204030203" pitchFamily="34" charset="0"/>
              </a:rPr>
              <a:t>Choropleth</a:t>
            </a:r>
            <a:endParaRPr lang="id-ID" sz="2500" dirty="0">
              <a:latin typeface="Cambo" panose="02000000000000000000" pitchFamily="50" charset="0"/>
              <a:ea typeface="Lato" panose="020F0502020204030203" pitchFamily="34" charset="0"/>
              <a:cs typeface="Lato" panose="020F0502020204030203" pitchFamily="34" charset="0"/>
            </a:endParaRPr>
          </a:p>
        </p:txBody>
      </p:sp>
      <p:pic>
        <p:nvPicPr>
          <p:cNvPr id="9" name="Picture 8">
            <a:extLst>
              <a:ext uri="{FF2B5EF4-FFF2-40B4-BE49-F238E27FC236}">
                <a16:creationId xmlns:a16="http://schemas.microsoft.com/office/drawing/2014/main" id="{7BF0EBE9-21A9-6620-71AC-6F3CFF480972}"/>
              </a:ext>
            </a:extLst>
          </p:cNvPr>
          <p:cNvPicPr>
            <a:picLocks noChangeAspect="1"/>
          </p:cNvPicPr>
          <p:nvPr/>
        </p:nvPicPr>
        <p:blipFill>
          <a:blip r:embed="rId3"/>
          <a:stretch>
            <a:fillRect/>
          </a:stretch>
        </p:blipFill>
        <p:spPr>
          <a:xfrm>
            <a:off x="5686622" y="3291299"/>
            <a:ext cx="6115904" cy="1486107"/>
          </a:xfrm>
          <a:prstGeom prst="rect">
            <a:avLst/>
          </a:prstGeom>
        </p:spPr>
      </p:pic>
      <p:pic>
        <p:nvPicPr>
          <p:cNvPr id="10" name="Picture 9">
            <a:extLst>
              <a:ext uri="{FF2B5EF4-FFF2-40B4-BE49-F238E27FC236}">
                <a16:creationId xmlns:a16="http://schemas.microsoft.com/office/drawing/2014/main" id="{C91F1A88-5E7D-468B-025E-E33840CEDB9C}"/>
              </a:ext>
            </a:extLst>
          </p:cNvPr>
          <p:cNvPicPr>
            <a:picLocks noChangeAspect="1"/>
          </p:cNvPicPr>
          <p:nvPr/>
        </p:nvPicPr>
        <p:blipFill>
          <a:blip r:embed="rId4"/>
          <a:srcRect l="41512"/>
          <a:stretch/>
        </p:blipFill>
        <p:spPr>
          <a:xfrm>
            <a:off x="389474" y="2058172"/>
            <a:ext cx="5090787" cy="4524068"/>
          </a:xfrm>
          <a:prstGeom prst="rect">
            <a:avLst/>
          </a:prstGeom>
        </p:spPr>
      </p:pic>
    </p:spTree>
    <p:extLst>
      <p:ext uri="{BB962C8B-B14F-4D97-AF65-F5344CB8AC3E}">
        <p14:creationId xmlns:p14="http://schemas.microsoft.com/office/powerpoint/2010/main" val="36068596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497</TotalTime>
  <Words>938</Words>
  <Application>Microsoft Office PowerPoint</Application>
  <PresentationFormat>Widescreen</PresentationFormat>
  <Paragraphs>89</Paragraphs>
  <Slides>16</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Cambo</vt:lpstr>
      <vt:lpstr>Arial</vt:lpstr>
      <vt:lpstr>Bebas Neue</vt:lpstr>
      <vt:lpstr>Calibri</vt:lpstr>
      <vt:lpstr>Lato</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LDDX</dc:creator>
  <cp:lastModifiedBy>Mandy Si Yi LEE</cp:lastModifiedBy>
  <cp:revision>125</cp:revision>
  <dcterms:created xsi:type="dcterms:W3CDTF">2018-08-19T17:09:14Z</dcterms:created>
  <dcterms:modified xsi:type="dcterms:W3CDTF">2024-11-29T01:41:25Z</dcterms:modified>
</cp:coreProperties>
</file>

<file path=docProps/thumbnail.jpeg>
</file>